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7130-DA71-479F-892A-EC5E5E6FF7DE}" type="datetimeFigureOut">
              <a:rPr lang="en-CA" smtClean="0"/>
              <a:t>2017-04-06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1772-22CB-4D9D-8242-8DAA52FC256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Design of Controllable Flexible Instruments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Dr. Adrian James</a:t>
            </a:r>
          </a:p>
          <a:p>
            <a:r>
              <a:rPr lang="en-CA" dirty="0" err="1" smtClean="0"/>
              <a:t>Arushri</a:t>
            </a:r>
            <a:r>
              <a:rPr lang="en-CA" dirty="0" smtClean="0"/>
              <a:t> </a:t>
            </a:r>
            <a:r>
              <a:rPr lang="en-CA" dirty="0" err="1" smtClean="0"/>
              <a:t>Swarup</a:t>
            </a:r>
            <a:r>
              <a:rPr lang="en-CA" dirty="0" smtClean="0"/>
              <a:t>, </a:t>
            </a:r>
            <a:r>
              <a:rPr lang="en-CA" dirty="0" err="1" smtClean="0"/>
              <a:t>MASc.</a:t>
            </a:r>
            <a:r>
              <a:rPr lang="en-CA" dirty="0" smtClean="0"/>
              <a:t> Candidate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Ability to reach areas that are visible by the endoscope but cannot be reached by current instruments</a:t>
            </a:r>
          </a:p>
          <a:p>
            <a:r>
              <a:rPr lang="en-CA" dirty="0" smtClean="0"/>
              <a:t>Deeper areas: sinus tympani, </a:t>
            </a:r>
            <a:r>
              <a:rPr lang="en-CA" dirty="0" err="1" smtClean="0"/>
              <a:t>antrum</a:t>
            </a:r>
            <a:endParaRPr lang="en-CA" dirty="0" smtClean="0"/>
          </a:p>
          <a:p>
            <a:r>
              <a:rPr lang="en-CA" dirty="0" smtClean="0"/>
              <a:t>&lt;Show virtual model with endoscope light and </a:t>
            </a:r>
            <a:r>
              <a:rPr lang="en-CA" dirty="0" err="1" smtClean="0"/>
              <a:t>Panetti</a:t>
            </a:r>
            <a:r>
              <a:rPr lang="en-CA" dirty="0" smtClean="0"/>
              <a:t> left/right, Rosen&gt;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Controllable flexible instrument </a:t>
            </a:r>
          </a:p>
          <a:p>
            <a:r>
              <a:rPr lang="en-CA" dirty="0" smtClean="0"/>
              <a:t>Cuts in </a:t>
            </a:r>
            <a:r>
              <a:rPr lang="en-CA" dirty="0" err="1" smtClean="0"/>
              <a:t>Nitinol</a:t>
            </a:r>
            <a:r>
              <a:rPr lang="en-CA" dirty="0" smtClean="0"/>
              <a:t> material (</a:t>
            </a:r>
            <a:r>
              <a:rPr lang="en-CA" dirty="0" err="1" smtClean="0"/>
              <a:t>superelastic</a:t>
            </a:r>
            <a:r>
              <a:rPr lang="en-CA" dirty="0" smtClean="0"/>
              <a:t> metal) can create a controllable flexible instrument</a:t>
            </a:r>
          </a:p>
          <a:p>
            <a:r>
              <a:rPr lang="en-CA" dirty="0" smtClean="0"/>
              <a:t>&lt;show simulation on </a:t>
            </a:r>
            <a:r>
              <a:rPr lang="en-CA" dirty="0" err="1" smtClean="0"/>
              <a:t>Solidworks</a:t>
            </a:r>
            <a:r>
              <a:rPr lang="en-CA" dirty="0" smtClean="0"/>
              <a:t> reaching the area we want from previous slide&gt;</a:t>
            </a:r>
          </a:p>
          <a:p>
            <a:r>
              <a:rPr lang="en-CA" dirty="0" smtClean="0"/>
              <a:t>&lt;Show physical model video&gt;</a:t>
            </a:r>
          </a:p>
          <a:p>
            <a:r>
              <a:rPr lang="en-CA" dirty="0" smtClean="0"/>
              <a:t>Therefore, we can control flexible instruments to reach areas that cannot be accessed currently without drilling bone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technology could be extended to...</a:t>
            </a:r>
          </a:p>
          <a:p>
            <a:r>
              <a:rPr lang="en-CA" dirty="0" smtClean="0"/>
              <a:t>Dissect </a:t>
            </a:r>
            <a:r>
              <a:rPr lang="en-CA" dirty="0" err="1" smtClean="0"/>
              <a:t>cholesteatoma</a:t>
            </a:r>
            <a:r>
              <a:rPr lang="en-CA" dirty="0" smtClean="0"/>
              <a:t> </a:t>
            </a:r>
          </a:p>
          <a:p>
            <a:r>
              <a:rPr lang="en-CA" dirty="0" err="1" smtClean="0"/>
              <a:t>Cautery</a:t>
            </a:r>
            <a:r>
              <a:rPr lang="en-CA" dirty="0" smtClean="0"/>
              <a:t> to control bleeding with miniaturized, hinge-less forceps</a:t>
            </a:r>
          </a:p>
          <a:p>
            <a:r>
              <a:rPr lang="en-CA" dirty="0" smtClean="0"/>
              <a:t>Suction &lt;show modified notch tube bending and that bent it would allow for suction&gt;</a:t>
            </a:r>
          </a:p>
          <a:p>
            <a:r>
              <a:rPr lang="en-CA" dirty="0" smtClean="0"/>
              <a:t>&lt;show full suction tool with </a:t>
            </a:r>
            <a:r>
              <a:rPr lang="en-CA" smtClean="0"/>
              <a:t>tip bending&gt;</a:t>
            </a:r>
            <a:endParaRPr lang="en-CA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Design of Controllable Flexible Instruments</vt:lpstr>
      <vt:lpstr>Need</vt:lpstr>
      <vt:lpstr>Solution</vt:lpstr>
      <vt:lpstr>Slide 4</vt:lpstr>
    </vt:vector>
  </TitlesOfParts>
  <Company>HSC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Controllable Flexible Instruments</dc:title>
  <dc:creator>Arushri Swarup</dc:creator>
  <cp:lastModifiedBy>Arushri Swarup</cp:lastModifiedBy>
  <cp:revision>2</cp:revision>
  <dcterms:created xsi:type="dcterms:W3CDTF">2017-04-06T19:35:34Z</dcterms:created>
  <dcterms:modified xsi:type="dcterms:W3CDTF">2017-04-06T19:49:15Z</dcterms:modified>
</cp:coreProperties>
</file>