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444-0F67-5149-9C0C-D60D43B55D77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8D4D-F75B-BA4F-8B87-62E8B431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79784" y="512582"/>
            <a:ext cx="10792326" cy="5902406"/>
            <a:chOff x="354932" y="729150"/>
            <a:chExt cx="10792326" cy="590240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" t="8251" r="10494"/>
            <a:stretch/>
          </p:blipFill>
          <p:spPr>
            <a:xfrm>
              <a:off x="354932" y="1122340"/>
              <a:ext cx="10792326" cy="550921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250654" y="729150"/>
              <a:ext cx="7459579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Duration of Steps in Endoscopic Tympanoplasty </a:t>
              </a:r>
              <a:endParaRPr lang="en-US" sz="2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12409" y="3614859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2.3</a:t>
              </a:r>
            </a:p>
            <a:p>
              <a:r>
                <a:rPr lang="en-US" sz="1100" dirty="0" smtClean="0"/>
                <a:t>Std Dev = 1.7</a:t>
              </a:r>
              <a:endParaRPr lang="en-US" sz="11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8884" y="3606026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2.7</a:t>
              </a:r>
            </a:p>
            <a:p>
              <a:r>
                <a:rPr lang="en-US" sz="1100" dirty="0" smtClean="0"/>
                <a:t>Std Dev = 1.0</a:t>
              </a:r>
              <a:endParaRPr 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66768" y="3457386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3.3</a:t>
              </a:r>
            </a:p>
            <a:p>
              <a:r>
                <a:rPr lang="en-US" sz="1100" dirty="0" smtClean="0"/>
                <a:t>Std Dev = 1.9</a:t>
              </a:r>
              <a:endParaRPr 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3243" y="3184919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4.5</a:t>
              </a:r>
            </a:p>
            <a:p>
              <a:r>
                <a:rPr lang="en-US" sz="1100" dirty="0" smtClean="0"/>
                <a:t>Std Dev = 2.1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4905" y="3595118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2.0</a:t>
              </a:r>
            </a:p>
            <a:p>
              <a:r>
                <a:rPr lang="en-US" sz="1100" dirty="0" smtClean="0"/>
                <a:t>Std Dev = 1.2</a:t>
              </a:r>
              <a:endParaRPr 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1380" y="1268906"/>
              <a:ext cx="10086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33.2</a:t>
              </a:r>
            </a:p>
            <a:p>
              <a:r>
                <a:rPr lang="en-US" sz="1100" dirty="0" smtClean="0"/>
                <a:t>Std Dev = 19.8</a:t>
              </a:r>
              <a:endParaRPr 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00052" y="3554626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2.4</a:t>
              </a:r>
            </a:p>
            <a:p>
              <a:r>
                <a:rPr lang="en-US" sz="1100" dirty="0" smtClean="0"/>
                <a:t>Std Dev = 1.6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36527" y="2724935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13.0</a:t>
              </a:r>
            </a:p>
            <a:p>
              <a:r>
                <a:rPr lang="en-US" sz="1100" dirty="0" smtClean="0"/>
                <a:t>Std Dev = 8.6</a:t>
              </a:r>
              <a:endParaRPr 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43871" y="3497960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4.4</a:t>
              </a:r>
            </a:p>
            <a:p>
              <a:r>
                <a:rPr lang="en-US" sz="1100" dirty="0" smtClean="0"/>
                <a:t>Std Dev = 1.5</a:t>
              </a:r>
              <a:endParaRPr 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07396" y="3286839"/>
              <a:ext cx="9364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Mean = 4.9</a:t>
              </a:r>
            </a:p>
            <a:p>
              <a:r>
                <a:rPr lang="en-US" sz="1100" dirty="0" smtClean="0"/>
                <a:t>Std Dev = 4.4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38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Arushri Swarup</dc:creator>
  <cp:lastModifiedBy>Arushri Swarup</cp:lastModifiedBy>
  <cp:revision>5</cp:revision>
  <dcterms:created xsi:type="dcterms:W3CDTF">2017-04-14T21:20:43Z</dcterms:created>
  <dcterms:modified xsi:type="dcterms:W3CDTF">2017-04-14T22:41:58Z</dcterms:modified>
</cp:coreProperties>
</file>