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9F8E-6864-4A8E-A877-F7EBF6FC3A1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DEBF0-5905-4C2F-9D6C-08FDF1CC189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ushri swarup\Downloads\image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6516216" cy="4887162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-972616" y="-1899592"/>
            <a:ext cx="7200800" cy="7200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2195736" y="414908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4248" y="33265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14mm = 1mm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-396552" y="40466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 = 10cm</a:t>
            </a:r>
            <a:endParaRPr lang="en-CA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779912" y="1412776"/>
            <a:ext cx="3600400" cy="5184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123728" y="5013176"/>
            <a:ext cx="2088232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468544" y="458112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Arushri Swarup</dc:creator>
  <cp:lastModifiedBy>Arushri Swarup</cp:lastModifiedBy>
  <cp:revision>29</cp:revision>
  <dcterms:created xsi:type="dcterms:W3CDTF">2017-01-16T16:39:29Z</dcterms:created>
  <dcterms:modified xsi:type="dcterms:W3CDTF">2017-01-16T21:23:07Z</dcterms:modified>
</cp:coreProperties>
</file>