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ce4d3e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ce4d3e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ce4d3e9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1ce4d3e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ce4d3e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ce4d3e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1ce4d3e9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1ce4d3e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ce4d3e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ce4d3e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f90b3bc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f90b3bc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f90b3bc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f90b3bc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ce4d3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ce4d3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f90b3bc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f90b3bc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f90b3bc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f90b3bc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f90b3b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f90b3b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f90b3b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f90b3b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ce4d3e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ce4d3e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DVC micro howto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зависимости пайплайнов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955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dvc pipeline show --ascii --commands train_model.dvc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	+------------------------+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	| python gen_features.py |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	+------------------------+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	*****                	****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	    ***                         ****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	***                               **** 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+-----------------------+                               ***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| python train_model.py |                             **** 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+-----------------------+                          ****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	*****                   ****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    	***            ****  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       	***   	***      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 	+----------------------+ 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 	| python eval_model.py | 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 	+----------------------+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Разные плюшки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Статус пайплайнов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$ dvc status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Метрики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$ dvc metrics show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    	metrics.txt: Accuracy score: 0.967741935483871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Reproduce pipeline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$ dvc repro eval_model.dvc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Data and pipelines are up to date.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$ echo &gt;&gt; eval_model.py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$ dvc repro eval_model.dvc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WARNING: Dependency 'eval_model.py' of 'eval_model.dvc' changed because it is 'modified'.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WARNING: Stage 'eval_model.dvc' changed.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Running command: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    	python eval_model.py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Output 'metrics.txt' didn't change. Skipping saving.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To track the changes with git, run: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    	git add eval_model.dvc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Reproduce pipeline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1730175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# Раскомментируем строки в файле, запустим пайплайн и посмотрим метрики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sed -i 's/\#\ //g' gen_features.py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$ dvc repro eval_model.dvc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WARNING: Dependency 'gen_features.py' of 'gen_features.dvc' changed because it is 'modified'.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WARNING: Stage 'gen_features.dvc' changed.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Running command: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	python gen_features.py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WARNING: Dependency 'data/iris_featurized.csv' of 'train_model.dvc' changed because it is 'modified'.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WARNING: Stage 'train_model.dvc' changed.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Running command: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	python train_model.py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WARNING: Dependency 'data/iris_featurized.csv' of 'eval_model.dvc' changed because it is 'modified'.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WARNING: Stage 'eval_model.dvc' changed.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Running command: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	python eval_model.py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To track the changes with git, run: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	git add eval_model.dvc gen_features.dvc train_model.dvc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$ dvc metrics show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	metrics.txt: Accuracy score: 1.0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/>
              <a:t>Спасибо за внимание!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dvc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254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Data Version Control — это инструмент, который создан для управления версиями моделей и данных в ML-проектах. Он полезен как на этапе экспериментов, так и для развертывания ваших моделей в эксплуатацию.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050" y="1649775"/>
            <a:ext cx="481963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Версионирование моделей и данных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74600" y="1752000"/>
            <a:ext cx="45762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</a:t>
            </a:r>
            <a:r>
              <a:rPr lang="ru"/>
              <a:t>сли передать под контроль DVC данные, он начнет отслеживать изменения. Мы можем работать с этими данными точно так же, как с Git: сохранять, отправлять в удалённый репозиторий, получать нужную версию данных, переключаться между версиями. DVC работает поверх Git, частично использует его инфраструктуру и имеет похожий синтаксис.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Преимущества, которые даёт DVC: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Абстракция кода от данных;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Хранение данных в любом хранилище;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Создание пайплайнов по обработке датасетов и их визуализация в консоли;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Сохранение и отслеживание всех метрик;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Воспроизведение моделей по созданным пайплайнам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797" y="1853850"/>
            <a:ext cx="4137701" cy="295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мы перешли на DVC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13050" y="2078875"/>
            <a:ext cx="534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Боль при синхронизации данных между HDFS и машинами с GPU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Рассинхронизация данных между разработчиками внутри команды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Необходимость запускать последовательно несколько скриптов для обучения модели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Бонусы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Теперь мы можем версионировать данные и метрики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Данные хранятся централизованно в  CEPH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075" y="1766550"/>
            <a:ext cx="2352925" cy="17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работы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56475" y="1787875"/>
            <a:ext cx="86937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mkdir 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cd dvc/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echo "import pandas as pd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def get_features(dataset):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features = dataset.copy()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# features['sepal_length_to_sepal_width'] = features['sepal_length'] / features['sepal_width']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# features['petal_length_to_petal_width'] = features['petal_length'] / features['petal_width']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np.random.seed(42)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features['is_train'] = np.random.binomial(1, 0.8, size=(len(features),))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return features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dataset = pd.read_csv('data/iris.csv')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features = get_features(dataset)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	features.to_csv('data/iris_featurized.csv', index=False)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" &gt; gen_features.py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еще файлы...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61900" y="1795650"/>
            <a:ext cx="41760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echo "import pandas as pd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import pickle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from sklearn.ensemble import RandomForestClassifier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def train(dataset):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model = RandomForestClassifier(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n_estimators=1000, random_state=42)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X = dataset.drop(columns=['species'])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y = dataset['species']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model.fit(X=X, y=y)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return model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df = pd.read_csv('data/iris_featurized.csv')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df = df[df['is_train'] == 1].drop(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columns=['is_train'])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model = train(df)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with open('model.pkl', 'wb') as f: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pickle.dump(model, f)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" &gt; train_model.py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401450" y="1898700"/>
            <a:ext cx="46851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echo "import pandas as pd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import pickle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accuracy_score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 test(models, dataset):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X = dataset.drop(columns=['species'])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y_true = dataset['species']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model.predict(X=X)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metrics = accuracy_score(y_true, y_pred)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metrics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df = pd.read_csv('data/iris_featurized.csv')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df = df[df['is_train'] == 0].drop(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columns=['is_train'])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with open('model.pkl', 'rb') as f: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pickle.load(f)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metrics = test(model, df)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with open('metrics.txt', 'w') as f: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 f.write(f'Accuracy score: {metrics}\n')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" &gt; eval_model.py</a:t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Подключаем dvc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git add gen_features.py train_model.py eval_model.py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init dvc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dvc init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run git status and watch changes in repo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commit dvc files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git commit -m 'dvc init'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download dataset, add it to dvc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wget -P data/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https://raw.githubusercontent.com/uiuc-cse/data-fa14/gh-pages/data/iris.csv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dvc add data/iris.csv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To track the changes with git, run: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#    	git add data/.gitignore data/iris.csv.dvc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Mono"/>
                <a:ea typeface="Roboto Mono"/>
                <a:cs typeface="Roboto Mono"/>
                <a:sym typeface="Roboto Mono"/>
              </a:rPr>
              <a:t>git add data/.gitignore data/iris.csv.dvc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пайплайны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27375" y="1824250"/>
            <a:ext cx="8490000" cy="25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# gen features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dvc run -d data/iris.csv -d gen_features.py -o data/iris_featurized.csv -f gen_features.dvc python gen_features.py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# dvc asks to run git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git add data/.gitignore gen_features.dvc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# train model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dvc run -d train_model.py -d data/iris_featurized.csv -o model.pkl -f train_model.dvc python train_model.py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# dvc asks to run git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git add .gitignore train_model.dvc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# get model scores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dvc run -d eval_model.py -d data/iris_featurized.csv -d model.pkl -m metrics.txt -f eval_model.dvc python eval_model.py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# dvc asks to run git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git add .gitignore eval_model.dvc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Посмотрим зависимости пайплайнов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dvc pipeline show --ascii eval_model.dvc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	+-------------------+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	| data/iris.csv.dvc |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	+-------------------+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    	*       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    	*       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	+------------------+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	| gen_features.dvc |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	+------------------+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	***           ****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	***                    ***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+-----------------+             	 ***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| train_model.dvc |                    *** 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+-----------------+                  ***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	***     	    ***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     	** 	**    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	+----------------+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	| eval_model.dvc |       	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              	+----------------+ 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