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2A01-9612-4DC1-B9C1-9B93005A0A43}" type="datetimeFigureOut">
              <a:rPr lang="en-SG" smtClean="0"/>
              <a:t>13/6/2021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7100-CF2C-41A8-9C26-E3E115BEC7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547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2A01-9612-4DC1-B9C1-9B93005A0A43}" type="datetimeFigureOut">
              <a:rPr lang="en-SG" smtClean="0"/>
              <a:t>13/6/2021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7100-CF2C-41A8-9C26-E3E115BEC7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287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2A01-9612-4DC1-B9C1-9B93005A0A43}" type="datetimeFigureOut">
              <a:rPr lang="en-SG" smtClean="0"/>
              <a:t>13/6/2021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7100-CF2C-41A8-9C26-E3E115BEC7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5189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2A01-9612-4DC1-B9C1-9B93005A0A43}" type="datetimeFigureOut">
              <a:rPr lang="en-SG" smtClean="0"/>
              <a:t>13/6/2021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7100-CF2C-41A8-9C26-E3E115BEC7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406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2A01-9612-4DC1-B9C1-9B93005A0A43}" type="datetimeFigureOut">
              <a:rPr lang="en-SG" smtClean="0"/>
              <a:t>13/6/2021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7100-CF2C-41A8-9C26-E3E115BEC7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860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2A01-9612-4DC1-B9C1-9B93005A0A43}" type="datetimeFigureOut">
              <a:rPr lang="en-SG" smtClean="0"/>
              <a:t>13/6/2021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7100-CF2C-41A8-9C26-E3E115BEC7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159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2A01-9612-4DC1-B9C1-9B93005A0A43}" type="datetimeFigureOut">
              <a:rPr lang="en-SG" smtClean="0"/>
              <a:t>13/6/2021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7100-CF2C-41A8-9C26-E3E115BEC7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050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2A01-9612-4DC1-B9C1-9B93005A0A43}" type="datetimeFigureOut">
              <a:rPr lang="en-SG" smtClean="0"/>
              <a:t>13/6/2021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7100-CF2C-41A8-9C26-E3E115BEC7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8285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2A01-9612-4DC1-B9C1-9B93005A0A43}" type="datetimeFigureOut">
              <a:rPr lang="en-SG" smtClean="0"/>
              <a:t>13/6/2021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7100-CF2C-41A8-9C26-E3E115BEC7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9592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2A01-9612-4DC1-B9C1-9B93005A0A43}" type="datetimeFigureOut">
              <a:rPr lang="en-SG" smtClean="0"/>
              <a:t>13/6/2021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7100-CF2C-41A8-9C26-E3E115BEC7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3408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2A01-9612-4DC1-B9C1-9B93005A0A43}" type="datetimeFigureOut">
              <a:rPr lang="en-SG" smtClean="0"/>
              <a:t>13/6/2021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7100-CF2C-41A8-9C26-E3E115BEC7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645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E2A01-9612-4DC1-B9C1-9B93005A0A43}" type="datetimeFigureOut">
              <a:rPr lang="en-SG" smtClean="0"/>
              <a:t>13/6/2021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17100-CF2C-41A8-9C26-E3E115BEC7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42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Screenshot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smtClean="0"/>
              <a:t>Amit Rustagi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link</a:t>
            </a:r>
            <a:r>
              <a:rPr lang="en-US"/>
              <a:t>: https://github.com/arustagi06/Phase-1-LockedMe-Project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737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175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Welcome Screen</a:t>
            </a:r>
            <a:endParaRPr lang="en-SG" sz="2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23900"/>
            <a:ext cx="9715500" cy="5453063"/>
          </a:xfrm>
        </p:spPr>
      </p:pic>
    </p:spTree>
    <p:extLst>
      <p:ext uri="{BB962C8B-B14F-4D97-AF65-F5344CB8AC3E}">
        <p14:creationId xmlns:p14="http://schemas.microsoft.com/office/powerpoint/2010/main" val="2070443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225425"/>
            <a:ext cx="10515600" cy="282575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List Files in Ascending order</a:t>
            </a:r>
            <a:endParaRPr lang="en-SG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0" y="647700"/>
            <a:ext cx="9829800" cy="5529263"/>
          </a:xfrm>
        </p:spPr>
      </p:pic>
    </p:spTree>
    <p:extLst>
      <p:ext uri="{BB962C8B-B14F-4D97-AF65-F5344CB8AC3E}">
        <p14:creationId xmlns:p14="http://schemas.microsoft.com/office/powerpoint/2010/main" val="3566157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875" y="193675"/>
            <a:ext cx="10515600" cy="358775"/>
          </a:xfrm>
        </p:spPr>
        <p:txBody>
          <a:bodyPr>
            <a:noAutofit/>
          </a:bodyPr>
          <a:lstStyle/>
          <a:p>
            <a:r>
              <a:rPr lang="en-US" sz="1800" dirty="0" smtClean="0"/>
              <a:t>2.1 Option User operation </a:t>
            </a:r>
            <a:r>
              <a:rPr lang="en-US" sz="1800" dirty="0" err="1" smtClean="0"/>
              <a:t>AddFile</a:t>
            </a:r>
            <a:endParaRPr lang="en-SG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631428"/>
            <a:ext cx="9858728" cy="5545535"/>
          </a:xfrm>
        </p:spPr>
      </p:pic>
    </p:spTree>
    <p:extLst>
      <p:ext uri="{BB962C8B-B14F-4D97-AF65-F5344CB8AC3E}">
        <p14:creationId xmlns:p14="http://schemas.microsoft.com/office/powerpoint/2010/main" val="63297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352425"/>
          </a:xfrm>
        </p:spPr>
        <p:txBody>
          <a:bodyPr>
            <a:noAutofit/>
          </a:bodyPr>
          <a:lstStyle/>
          <a:p>
            <a:r>
              <a:rPr lang="en-US" sz="1800" dirty="0" smtClean="0"/>
              <a:t>2.2 Delete a file</a:t>
            </a:r>
            <a:endParaRPr lang="en-SG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233" y="609600"/>
            <a:ext cx="9897534" cy="5567363"/>
          </a:xfrm>
        </p:spPr>
      </p:pic>
    </p:spTree>
    <p:extLst>
      <p:ext uri="{BB962C8B-B14F-4D97-AF65-F5344CB8AC3E}">
        <p14:creationId xmlns:p14="http://schemas.microsoft.com/office/powerpoint/2010/main" val="212857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352425"/>
          </a:xfrm>
        </p:spPr>
        <p:txBody>
          <a:bodyPr>
            <a:noAutofit/>
          </a:bodyPr>
          <a:lstStyle/>
          <a:p>
            <a:r>
              <a:rPr lang="en-US" sz="1800" dirty="0" smtClean="0"/>
              <a:t>2.3 Search a file</a:t>
            </a:r>
            <a:endParaRPr lang="en-SG" sz="1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504825"/>
            <a:ext cx="10372725" cy="5672138"/>
          </a:xfrm>
        </p:spPr>
      </p:pic>
    </p:spTree>
    <p:extLst>
      <p:ext uri="{BB962C8B-B14F-4D97-AF65-F5344CB8AC3E}">
        <p14:creationId xmlns:p14="http://schemas.microsoft.com/office/powerpoint/2010/main" val="3422443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352425"/>
          </a:xfrm>
        </p:spPr>
        <p:txBody>
          <a:bodyPr>
            <a:noAutofit/>
          </a:bodyPr>
          <a:lstStyle/>
          <a:p>
            <a:r>
              <a:rPr lang="en-US" sz="1800" dirty="0" smtClean="0"/>
              <a:t>2.4 Back to Main Menu</a:t>
            </a:r>
            <a:endParaRPr lang="en-SG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18" y="504825"/>
            <a:ext cx="9725731" cy="5470724"/>
          </a:xfrm>
        </p:spPr>
      </p:pic>
    </p:spTree>
    <p:extLst>
      <p:ext uri="{BB962C8B-B14F-4D97-AF65-F5344CB8AC3E}">
        <p14:creationId xmlns:p14="http://schemas.microsoft.com/office/powerpoint/2010/main" val="1823975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352425"/>
          </a:xfrm>
        </p:spPr>
        <p:txBody>
          <a:bodyPr>
            <a:noAutofit/>
          </a:bodyPr>
          <a:lstStyle/>
          <a:p>
            <a:r>
              <a:rPr lang="en-US" sz="1800" dirty="0" smtClean="0"/>
              <a:t>Exception handling</a:t>
            </a:r>
            <a:endParaRPr lang="en-SG" sz="1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504825"/>
            <a:ext cx="10401300" cy="5095875"/>
          </a:xfrm>
        </p:spPr>
      </p:pic>
    </p:spTree>
    <p:extLst>
      <p:ext uri="{BB962C8B-B14F-4D97-AF65-F5344CB8AC3E}">
        <p14:creationId xmlns:p14="http://schemas.microsoft.com/office/powerpoint/2010/main" val="2772554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352425"/>
          </a:xfrm>
        </p:spPr>
        <p:txBody>
          <a:bodyPr>
            <a:noAutofit/>
          </a:bodyPr>
          <a:lstStyle/>
          <a:p>
            <a:r>
              <a:rPr lang="en-US" sz="1800" dirty="0" smtClean="0"/>
              <a:t>Closing the application</a:t>
            </a:r>
            <a:endParaRPr lang="en-SG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04825"/>
            <a:ext cx="10077450" cy="4686300"/>
          </a:xfrm>
        </p:spPr>
      </p:pic>
    </p:spTree>
    <p:extLst>
      <p:ext uri="{BB962C8B-B14F-4D97-AF65-F5344CB8AC3E}">
        <p14:creationId xmlns:p14="http://schemas.microsoft.com/office/powerpoint/2010/main" val="4031026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41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Project Screenshot</vt:lpstr>
      <vt:lpstr>Welcome Screen</vt:lpstr>
      <vt:lpstr>List Files in Ascending order</vt:lpstr>
      <vt:lpstr>2.1 Option User operation AddFile</vt:lpstr>
      <vt:lpstr>2.2 Delete a file</vt:lpstr>
      <vt:lpstr>2.3 Search a file</vt:lpstr>
      <vt:lpstr>2.4 Back to Main Menu</vt:lpstr>
      <vt:lpstr>Exception handling</vt:lpstr>
      <vt:lpstr>Closing the application</vt:lpstr>
    </vt:vector>
  </TitlesOfParts>
  <Company>Homecontrol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Screen shot</dc:title>
  <dc:creator>Rustagi, Amit</dc:creator>
  <cp:lastModifiedBy>Rustagi, Amit</cp:lastModifiedBy>
  <cp:revision>8</cp:revision>
  <dcterms:created xsi:type="dcterms:W3CDTF">2021-06-13T16:21:32Z</dcterms:created>
  <dcterms:modified xsi:type="dcterms:W3CDTF">2021-06-13T17:56:41Z</dcterms:modified>
</cp:coreProperties>
</file>