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Angular</a:t>
            </a:r>
            <a:r>
              <a:rPr kumimoji="1" lang="ja-JP" altLang="en-US" dirty="0" smtClean="0"/>
              <a:t>のお勉強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aseline="-25000" dirty="0" smtClean="0"/>
              <a:t>2017/10/11</a:t>
            </a:r>
            <a:r>
              <a:rPr kumimoji="1" lang="ja-JP" altLang="en-US" baseline="-25000" dirty="0" smtClean="0"/>
              <a:t>　初版　門谷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0126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Angular</a:t>
            </a:r>
            <a:r>
              <a:rPr kumimoji="1" lang="ja-JP" altLang="en-US" dirty="0" smtClean="0"/>
              <a:t>とは何</a:t>
            </a:r>
            <a:r>
              <a:rPr kumimoji="1" lang="ja-JP" altLang="en-US" dirty="0" err="1" smtClean="0"/>
              <a:t>ぞや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TypeScript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HTML5</a:t>
            </a:r>
            <a:r>
              <a:rPr kumimoji="1" lang="ja-JP" altLang="en-US" dirty="0" smtClean="0"/>
              <a:t>を活用した</a:t>
            </a:r>
            <a:r>
              <a:rPr lang="ja-JP" altLang="en-US" dirty="0"/>
              <a:t>　</a:t>
            </a:r>
            <a:r>
              <a:rPr lang="ja-JP" altLang="en-US" dirty="0" smtClean="0"/>
              <a:t>　　　　　　　　</a:t>
            </a:r>
            <a:r>
              <a:rPr kumimoji="1" lang="ja-JP" altLang="en-US" dirty="0" smtClean="0"/>
              <a:t>フレームワーク</a:t>
            </a:r>
            <a:endParaRPr kumimoji="1" lang="en-US" altLang="ja-JP" dirty="0" smtClean="0"/>
          </a:p>
          <a:p>
            <a:r>
              <a:rPr lang="en-US" altLang="ja-JP" dirty="0" smtClean="0"/>
              <a:t>Google</a:t>
            </a:r>
            <a:r>
              <a:rPr lang="ja-JP" altLang="en-US" dirty="0" smtClean="0"/>
              <a:t>が開発している。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483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Angular</a:t>
            </a:r>
            <a:r>
              <a:rPr kumimoji="1" lang="ja-JP" altLang="en-US" dirty="0" smtClean="0"/>
              <a:t>を使った一連の流れ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ng</a:t>
            </a:r>
            <a:r>
              <a:rPr lang="ja-JP" altLang="en-US" dirty="0"/>
              <a:t> </a:t>
            </a:r>
            <a:r>
              <a:rPr lang="en-US" altLang="ja-JP" dirty="0" smtClean="0"/>
              <a:t>new</a:t>
            </a:r>
            <a:r>
              <a:rPr lang="ja-JP" altLang="en-US" dirty="0" smtClean="0"/>
              <a:t>　でモジュール作成</a:t>
            </a:r>
            <a:endParaRPr lang="en-US" altLang="ja-JP" dirty="0" smtClean="0"/>
          </a:p>
          <a:p>
            <a:r>
              <a:rPr kumimoji="1" lang="en-US" altLang="ja-JP" dirty="0" smtClean="0"/>
              <a:t>ng component ?</a:t>
            </a:r>
            <a:r>
              <a:rPr kumimoji="1" lang="ja-JP" altLang="en-US" dirty="0" smtClean="0"/>
              <a:t>でコンポーネント作成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使って資産管理</a:t>
            </a:r>
            <a:endParaRPr kumimoji="1" lang="en-US" altLang="ja-JP" dirty="0" smtClean="0"/>
          </a:p>
          <a:p>
            <a:r>
              <a:rPr lang="ja-JP" altLang="en-US" dirty="0"/>
              <a:t>コンポーネント</a:t>
            </a:r>
            <a:r>
              <a:rPr lang="ja-JP" altLang="en-US" dirty="0" smtClean="0"/>
              <a:t>は画面単位で作る</a:t>
            </a:r>
            <a:endParaRPr lang="en-US" altLang="ja-JP" dirty="0" smtClean="0"/>
          </a:p>
          <a:p>
            <a:r>
              <a:rPr kumimoji="1" lang="ja-JP" altLang="en-US" dirty="0" smtClean="0"/>
              <a:t>ルーティング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設定</a:t>
            </a:r>
            <a:endParaRPr kumimoji="1" lang="en-US" altLang="ja-JP" dirty="0" smtClean="0"/>
          </a:p>
          <a:p>
            <a:r>
              <a:rPr lang="ja-JP" altLang="en-US" dirty="0" smtClean="0"/>
              <a:t>コーディング</a:t>
            </a:r>
            <a:endParaRPr lang="en-US" altLang="ja-JP" dirty="0" smtClean="0"/>
          </a:p>
          <a:p>
            <a:r>
              <a:rPr lang="en-US" altLang="ja-JP" dirty="0" smtClean="0"/>
              <a:t>CI</a:t>
            </a:r>
            <a:r>
              <a:rPr lang="ja-JP" altLang="en-US" dirty="0" smtClean="0"/>
              <a:t>で動作確認</a:t>
            </a:r>
            <a:r>
              <a:rPr lang="en-US" altLang="ja-JP" dirty="0" smtClean="0"/>
              <a:t>(</a:t>
            </a:r>
            <a:r>
              <a:rPr lang="ja-JP" altLang="en-US" dirty="0" smtClean="0"/>
              <a:t>文法チェックやエラーチェック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ユニットテストこしらえ</a:t>
            </a:r>
            <a:endParaRPr kumimoji="1" lang="en-US" altLang="ja-JP" dirty="0" smtClean="0"/>
          </a:p>
          <a:p>
            <a:r>
              <a:rPr lang="en-US" altLang="ja-JP" dirty="0" smtClean="0"/>
              <a:t>E2E</a:t>
            </a:r>
            <a:r>
              <a:rPr lang="ja-JP" altLang="en-US" dirty="0" smtClean="0"/>
              <a:t>でテスト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0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03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コマンドメモ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リモートから持ってくるとき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en-US" altLang="ja-JP" smtClean="0"/>
              <a:t>pull develop</a:t>
            </a:r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2403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05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05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画面に合わせる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Angularのお勉強</vt:lpstr>
      <vt:lpstr>Angularとは何ぞや？</vt:lpstr>
      <vt:lpstr>Angularを使った一連の流れ</vt:lpstr>
      <vt:lpstr>PowerPoint プレゼンテーション</vt:lpstr>
      <vt:lpstr>Gitコマンドメモ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Angularのお勉強</dc:title>
  <dc:creator>Kadoya, Ryo/門谷 遼</dc:creator>
  <cp:lastModifiedBy>Kadoya, Ryo/門谷 遼</cp:lastModifiedBy>
  <cp:revision>1</cp:revision>
  <dcterms:created xsi:type="dcterms:W3CDTF">2017-10-11T07:40:50Z</dcterms:created>
  <dcterms:modified xsi:type="dcterms:W3CDTF">2017-10-11T07:53:20Z</dcterms:modified>
</cp:coreProperties>
</file>