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8a0a83fd_3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8a0a83f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8a0a83fd_3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8a0a83f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fb38612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fb386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1ed35cb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1ed35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fb386121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fb3861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fb386121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fb3861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10faf057_5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10faf05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10faf057_5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10faf057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022000" y="4127800"/>
            <a:ext cx="40380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Student: Arusyak Hakobyan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          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-176500" y="4081975"/>
            <a:ext cx="40380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   Course: Business Analytics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Instructor: Hrant Davtyan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48925" y="-250725"/>
            <a:ext cx="7815000" cy="41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Problem</a:t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27BA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Find the closing price of the stock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75" y="2571750"/>
            <a:ext cx="7045150" cy="22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4000" y="508350"/>
            <a:ext cx="7815000" cy="41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C27BA0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27BA0"/>
                </a:solidFill>
              </a:rPr>
              <a:t>Solution</a:t>
            </a:r>
            <a:endParaRPr sz="6000"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04000" y="508350"/>
            <a:ext cx="7815000" cy="41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Methodological approach</a:t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Moving average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Autoregressive integrated moving average(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ARIMA)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Long short-term memory(LSTM)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4900" y="59975"/>
            <a:ext cx="8403000" cy="22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Results - Moving Average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50" y="1649950"/>
            <a:ext cx="6755451" cy="34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4900" y="59975"/>
            <a:ext cx="8403000" cy="22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Results - ARIMA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25" y="1781575"/>
            <a:ext cx="6482025" cy="32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4900" y="59975"/>
            <a:ext cx="8403000" cy="22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Results - LSTM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75" y="1564125"/>
            <a:ext cx="7021775" cy="3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2450" y="253350"/>
            <a:ext cx="8021100" cy="48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Conclusion</a:t>
            </a:r>
            <a:endParaRPr sz="2400">
              <a:solidFill>
                <a:srgbClr val="C27BA0"/>
              </a:solidFill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27BA0"/>
                </a:solidFill>
              </a:rPr>
              <a:t>RMSE</a:t>
            </a:r>
            <a:endParaRPr sz="2400">
              <a:solidFill>
                <a:srgbClr val="C27BA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Moving Average 	-	60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ARIMA 			-	40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LSTM 				- 	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Further Research </a:t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27BA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