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8" r:id="rId5"/>
    <p:sldId id="257" r:id="rId6"/>
    <p:sldId id="276" r:id="rId7"/>
    <p:sldId id="283" r:id="rId8"/>
    <p:sldId id="286" r:id="rId9"/>
    <p:sldId id="290" r:id="rId10"/>
    <p:sldId id="288" r:id="rId11"/>
    <p:sldId id="287" r:id="rId12"/>
    <p:sldId id="285" r:id="rId13"/>
    <p:sldId id="265" r:id="rId14"/>
    <p:sldId id="277" r:id="rId15"/>
    <p:sldId id="280" r:id="rId16"/>
    <p:sldId id="270" r:id="rId17"/>
    <p:sldId id="278" r:id="rId18"/>
    <p:sldId id="266" r:id="rId19"/>
    <p:sldId id="279" r:id="rId20"/>
    <p:sldId id="271" r:id="rId21"/>
    <p:sldId id="273" r:id="rId22"/>
    <p:sldId id="274" r:id="rId23"/>
    <p:sldId id="256" r:id="rId24"/>
    <p:sldId id="259" r:id="rId25"/>
    <p:sldId id="262" r:id="rId26"/>
    <p:sldId id="260" r:id="rId27"/>
    <p:sldId id="261" r:id="rId28"/>
    <p:sldId id="263" r:id="rId29"/>
    <p:sldId id="267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4AEFA-C408-450B-BAC7-23A08FB03069}">
          <p14:sldIdLst>
            <p14:sldId id="258"/>
            <p14:sldId id="257"/>
            <p14:sldId id="276"/>
            <p14:sldId id="283"/>
            <p14:sldId id="286"/>
            <p14:sldId id="290"/>
            <p14:sldId id="288"/>
            <p14:sldId id="287"/>
            <p14:sldId id="285"/>
            <p14:sldId id="265"/>
            <p14:sldId id="277"/>
            <p14:sldId id="280"/>
            <p14:sldId id="270"/>
            <p14:sldId id="278"/>
            <p14:sldId id="266"/>
            <p14:sldId id="279"/>
            <p14:sldId id="271"/>
            <p14:sldId id="273"/>
            <p14:sldId id="274"/>
            <p14:sldId id="256"/>
            <p14:sldId id="259"/>
            <p14:sldId id="262"/>
            <p14:sldId id="260"/>
            <p14:sldId id="261"/>
            <p14:sldId id="263"/>
            <p14:sldId id="267"/>
            <p14:sldId id="2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Rainy/ No Rainy Days </a:t>
            </a:r>
          </a:p>
        </c:rich>
      </c:tx>
      <c:layout>
        <c:manualLayout>
          <c:xMode val="edge"/>
          <c:yMode val="edge"/>
          <c:x val="0.26814292767859466"/>
          <c:y val="2.725006312986386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860294690886411"/>
          <c:y val="0.20181660965848652"/>
          <c:w val="0.494562823211455"/>
          <c:h val="0.72814643067575735"/>
        </c:manualLayout>
      </c:layout>
      <c:pieChart>
        <c:varyColors val="1"/>
        <c:ser>
          <c:idx val="0"/>
          <c:order val="0"/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708D-4302-B56C-E27FC7A02193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708D-4302-B56C-E27FC7A0219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'[-Data-Group-5 (1).xlsx]Rain'!$D$1:$D$2</c:f>
              <c:strCache>
                <c:ptCount val="2"/>
                <c:pt idx="0">
                  <c:v>Rain</c:v>
                </c:pt>
                <c:pt idx="1">
                  <c:v>No Rain</c:v>
                </c:pt>
              </c:strCache>
            </c:strRef>
          </c:cat>
          <c:val>
            <c:numRef>
              <c:f>'[-Data-Group-5 (1).xlsx]Rain'!$E$1:$E$2</c:f>
              <c:numCache>
                <c:formatCode>General</c:formatCode>
                <c:ptCount val="2"/>
                <c:pt idx="0">
                  <c:v>103</c:v>
                </c:pt>
                <c:pt idx="1">
                  <c:v>262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944-4194-9665-47375764F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8092498108916266"/>
          <c:y val="0.39295495423478155"/>
          <c:w val="0.24792403196791413"/>
          <c:h val="0.2316750831677954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>
                <a:solidFill>
                  <a:schemeClr val="tx2">
                    <a:lumMod val="75000"/>
                  </a:schemeClr>
                </a:solidFill>
              </a:defRPr>
            </a:pP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Temperature</a:t>
            </a:r>
            <a:r>
              <a:rPr lang="en-US" sz="2000" b="1" i="0" u="none" strike="noStrike" baseline="0">
                <a:effectLst/>
              </a:rPr>
              <a:t>(˚C)/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Humidity(%)</a:t>
            </a:r>
          </a:p>
        </c:rich>
      </c:tx>
      <c:layout>
        <c:manualLayout>
          <c:xMode val="edge"/>
          <c:yMode val="edge"/>
          <c:x val="0.26129469083268675"/>
          <c:y val="6.1937020964648749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6.3740264621913123E-2"/>
          <c:y val="0.13415071245770088"/>
          <c:w val="0.89994343165738111"/>
          <c:h val="0.70470845556070194"/>
        </c:manualLayout>
      </c:layout>
      <c:scatterChart>
        <c:scatterStyle val="lineMarker"/>
        <c:varyColors val="0"/>
        <c:ser>
          <c:idx val="0"/>
          <c:order val="0"/>
          <c:tx>
            <c:strRef>
              <c:f>Weather_Data!$I$4</c:f>
              <c:strCache>
                <c:ptCount val="1"/>
                <c:pt idx="0">
                  <c:v>Avg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6"/>
            <c:spPr>
              <a:solidFill>
                <a:schemeClr val="accent4">
                  <a:lumMod val="75000"/>
                </a:schemeClr>
              </a:solidFill>
            </c:spPr>
          </c:marker>
          <c:trendline>
            <c:spPr>
              <a:ln w="254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Weather_Data!$C$5:$C$369</c:f>
              <c:numCache>
                <c:formatCode>General</c:formatCode>
                <c:ptCount val="365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12</c:v>
                </c:pt>
                <c:pt idx="6">
                  <c:v>13</c:v>
                </c:pt>
                <c:pt idx="7">
                  <c:v>16</c:v>
                </c:pt>
                <c:pt idx="8">
                  <c:v>11</c:v>
                </c:pt>
                <c:pt idx="9">
                  <c:v>13</c:v>
                </c:pt>
                <c:pt idx="10">
                  <c:v>9</c:v>
                </c:pt>
                <c:pt idx="11">
                  <c:v>10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13</c:v>
                </c:pt>
                <c:pt idx="21">
                  <c:v>14</c:v>
                </c:pt>
                <c:pt idx="22">
                  <c:v>18</c:v>
                </c:pt>
                <c:pt idx="23">
                  <c:v>19</c:v>
                </c:pt>
                <c:pt idx="24">
                  <c:v>17</c:v>
                </c:pt>
                <c:pt idx="25">
                  <c:v>10</c:v>
                </c:pt>
                <c:pt idx="26">
                  <c:v>10</c:v>
                </c:pt>
                <c:pt idx="27">
                  <c:v>12</c:v>
                </c:pt>
                <c:pt idx="28">
                  <c:v>12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20</c:v>
                </c:pt>
                <c:pt idx="33">
                  <c:v>18</c:v>
                </c:pt>
                <c:pt idx="34">
                  <c:v>17</c:v>
                </c:pt>
                <c:pt idx="35">
                  <c:v>17</c:v>
                </c:pt>
                <c:pt idx="36">
                  <c:v>17</c:v>
                </c:pt>
                <c:pt idx="37">
                  <c:v>16</c:v>
                </c:pt>
                <c:pt idx="38">
                  <c:v>18</c:v>
                </c:pt>
                <c:pt idx="39">
                  <c:v>20</c:v>
                </c:pt>
                <c:pt idx="40">
                  <c:v>19</c:v>
                </c:pt>
                <c:pt idx="41">
                  <c:v>21</c:v>
                </c:pt>
                <c:pt idx="42">
                  <c:v>17</c:v>
                </c:pt>
                <c:pt idx="43">
                  <c:v>20</c:v>
                </c:pt>
                <c:pt idx="44">
                  <c:v>19</c:v>
                </c:pt>
                <c:pt idx="45">
                  <c:v>17</c:v>
                </c:pt>
                <c:pt idx="46">
                  <c:v>17</c:v>
                </c:pt>
                <c:pt idx="47">
                  <c:v>17</c:v>
                </c:pt>
                <c:pt idx="48">
                  <c:v>20</c:v>
                </c:pt>
                <c:pt idx="49">
                  <c:v>22</c:v>
                </c:pt>
                <c:pt idx="50">
                  <c:v>21</c:v>
                </c:pt>
                <c:pt idx="51">
                  <c:v>16</c:v>
                </c:pt>
                <c:pt idx="52">
                  <c:v>17</c:v>
                </c:pt>
                <c:pt idx="53">
                  <c:v>17</c:v>
                </c:pt>
                <c:pt idx="54">
                  <c:v>16</c:v>
                </c:pt>
                <c:pt idx="55">
                  <c:v>17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20</c:v>
                </c:pt>
                <c:pt idx="60">
                  <c:v>23</c:v>
                </c:pt>
                <c:pt idx="61">
                  <c:v>23</c:v>
                </c:pt>
                <c:pt idx="62">
                  <c:v>19</c:v>
                </c:pt>
                <c:pt idx="63">
                  <c:v>19</c:v>
                </c:pt>
                <c:pt idx="64">
                  <c:v>19</c:v>
                </c:pt>
                <c:pt idx="65">
                  <c:v>20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23</c:v>
                </c:pt>
                <c:pt idx="70">
                  <c:v>26</c:v>
                </c:pt>
                <c:pt idx="71">
                  <c:v>27</c:v>
                </c:pt>
                <c:pt idx="72">
                  <c:v>23</c:v>
                </c:pt>
                <c:pt idx="73">
                  <c:v>23</c:v>
                </c:pt>
                <c:pt idx="74">
                  <c:v>23</c:v>
                </c:pt>
                <c:pt idx="75">
                  <c:v>27</c:v>
                </c:pt>
                <c:pt idx="76">
                  <c:v>23</c:v>
                </c:pt>
                <c:pt idx="77">
                  <c:v>20</c:v>
                </c:pt>
                <c:pt idx="78">
                  <c:v>19</c:v>
                </c:pt>
                <c:pt idx="79">
                  <c:v>23</c:v>
                </c:pt>
                <c:pt idx="80">
                  <c:v>26</c:v>
                </c:pt>
                <c:pt idx="81">
                  <c:v>26</c:v>
                </c:pt>
                <c:pt idx="82">
                  <c:v>21</c:v>
                </c:pt>
                <c:pt idx="83">
                  <c:v>20</c:v>
                </c:pt>
                <c:pt idx="84">
                  <c:v>20</c:v>
                </c:pt>
                <c:pt idx="85">
                  <c:v>23</c:v>
                </c:pt>
                <c:pt idx="86">
                  <c:v>27</c:v>
                </c:pt>
                <c:pt idx="87">
                  <c:v>26</c:v>
                </c:pt>
                <c:pt idx="88">
                  <c:v>28</c:v>
                </c:pt>
                <c:pt idx="89">
                  <c:v>29</c:v>
                </c:pt>
                <c:pt idx="90">
                  <c:v>30</c:v>
                </c:pt>
                <c:pt idx="91">
                  <c:v>27</c:v>
                </c:pt>
                <c:pt idx="92">
                  <c:v>26</c:v>
                </c:pt>
                <c:pt idx="93">
                  <c:v>28</c:v>
                </c:pt>
                <c:pt idx="94">
                  <c:v>29</c:v>
                </c:pt>
                <c:pt idx="95">
                  <c:v>32</c:v>
                </c:pt>
                <c:pt idx="96">
                  <c:v>30</c:v>
                </c:pt>
                <c:pt idx="97">
                  <c:v>28</c:v>
                </c:pt>
                <c:pt idx="98">
                  <c:v>26</c:v>
                </c:pt>
                <c:pt idx="99">
                  <c:v>22</c:v>
                </c:pt>
                <c:pt idx="100">
                  <c:v>26</c:v>
                </c:pt>
                <c:pt idx="101">
                  <c:v>27</c:v>
                </c:pt>
                <c:pt idx="102">
                  <c:v>27</c:v>
                </c:pt>
                <c:pt idx="103">
                  <c:v>27</c:v>
                </c:pt>
                <c:pt idx="104">
                  <c:v>27</c:v>
                </c:pt>
                <c:pt idx="105">
                  <c:v>24</c:v>
                </c:pt>
                <c:pt idx="106">
                  <c:v>27</c:v>
                </c:pt>
                <c:pt idx="107">
                  <c:v>28</c:v>
                </c:pt>
                <c:pt idx="108">
                  <c:v>28</c:v>
                </c:pt>
                <c:pt idx="109">
                  <c:v>30</c:v>
                </c:pt>
                <c:pt idx="110">
                  <c:v>32</c:v>
                </c:pt>
                <c:pt idx="111">
                  <c:v>30</c:v>
                </c:pt>
                <c:pt idx="112">
                  <c:v>29</c:v>
                </c:pt>
                <c:pt idx="113">
                  <c:v>31</c:v>
                </c:pt>
                <c:pt idx="114">
                  <c:v>29</c:v>
                </c:pt>
                <c:pt idx="115">
                  <c:v>28</c:v>
                </c:pt>
                <c:pt idx="116">
                  <c:v>27</c:v>
                </c:pt>
                <c:pt idx="117">
                  <c:v>27</c:v>
                </c:pt>
                <c:pt idx="118">
                  <c:v>29</c:v>
                </c:pt>
                <c:pt idx="119">
                  <c:v>33</c:v>
                </c:pt>
                <c:pt idx="120">
                  <c:v>32</c:v>
                </c:pt>
                <c:pt idx="121">
                  <c:v>29</c:v>
                </c:pt>
                <c:pt idx="122">
                  <c:v>30</c:v>
                </c:pt>
                <c:pt idx="123">
                  <c:v>27</c:v>
                </c:pt>
                <c:pt idx="124">
                  <c:v>31</c:v>
                </c:pt>
                <c:pt idx="125">
                  <c:v>31</c:v>
                </c:pt>
                <c:pt idx="126">
                  <c:v>30</c:v>
                </c:pt>
                <c:pt idx="127">
                  <c:v>33</c:v>
                </c:pt>
                <c:pt idx="128">
                  <c:v>33</c:v>
                </c:pt>
                <c:pt idx="129">
                  <c:v>32</c:v>
                </c:pt>
                <c:pt idx="130">
                  <c:v>31</c:v>
                </c:pt>
                <c:pt idx="131">
                  <c:v>31</c:v>
                </c:pt>
                <c:pt idx="132">
                  <c:v>32</c:v>
                </c:pt>
                <c:pt idx="133">
                  <c:v>31</c:v>
                </c:pt>
                <c:pt idx="134">
                  <c:v>31</c:v>
                </c:pt>
                <c:pt idx="135">
                  <c:v>31</c:v>
                </c:pt>
                <c:pt idx="136">
                  <c:v>29</c:v>
                </c:pt>
                <c:pt idx="137">
                  <c:v>30</c:v>
                </c:pt>
                <c:pt idx="138">
                  <c:v>25</c:v>
                </c:pt>
                <c:pt idx="139">
                  <c:v>22</c:v>
                </c:pt>
                <c:pt idx="140">
                  <c:v>23</c:v>
                </c:pt>
                <c:pt idx="141">
                  <c:v>27</c:v>
                </c:pt>
                <c:pt idx="142">
                  <c:v>28</c:v>
                </c:pt>
                <c:pt idx="143">
                  <c:v>27</c:v>
                </c:pt>
                <c:pt idx="144">
                  <c:v>28</c:v>
                </c:pt>
                <c:pt idx="145">
                  <c:v>28</c:v>
                </c:pt>
                <c:pt idx="146">
                  <c:v>28</c:v>
                </c:pt>
                <c:pt idx="147">
                  <c:v>29</c:v>
                </c:pt>
                <c:pt idx="148">
                  <c:v>29</c:v>
                </c:pt>
                <c:pt idx="149">
                  <c:v>26</c:v>
                </c:pt>
                <c:pt idx="150">
                  <c:v>27</c:v>
                </c:pt>
                <c:pt idx="151">
                  <c:v>26</c:v>
                </c:pt>
                <c:pt idx="152">
                  <c:v>27</c:v>
                </c:pt>
                <c:pt idx="153">
                  <c:v>26</c:v>
                </c:pt>
                <c:pt idx="154">
                  <c:v>27</c:v>
                </c:pt>
                <c:pt idx="155">
                  <c:v>27</c:v>
                </c:pt>
                <c:pt idx="156">
                  <c:v>27</c:v>
                </c:pt>
                <c:pt idx="157">
                  <c:v>26</c:v>
                </c:pt>
                <c:pt idx="158">
                  <c:v>26</c:v>
                </c:pt>
                <c:pt idx="159">
                  <c:v>27</c:v>
                </c:pt>
                <c:pt idx="160">
                  <c:v>27</c:v>
                </c:pt>
                <c:pt idx="161">
                  <c:v>19</c:v>
                </c:pt>
                <c:pt idx="162">
                  <c:v>21</c:v>
                </c:pt>
                <c:pt idx="163">
                  <c:v>22</c:v>
                </c:pt>
                <c:pt idx="164">
                  <c:v>27</c:v>
                </c:pt>
                <c:pt idx="165">
                  <c:v>24</c:v>
                </c:pt>
                <c:pt idx="166">
                  <c:v>24</c:v>
                </c:pt>
                <c:pt idx="167">
                  <c:v>26</c:v>
                </c:pt>
                <c:pt idx="168">
                  <c:v>24</c:v>
                </c:pt>
                <c:pt idx="169">
                  <c:v>24</c:v>
                </c:pt>
                <c:pt idx="170">
                  <c:v>23</c:v>
                </c:pt>
                <c:pt idx="171">
                  <c:v>23</c:v>
                </c:pt>
                <c:pt idx="172">
                  <c:v>23</c:v>
                </c:pt>
                <c:pt idx="173">
                  <c:v>23</c:v>
                </c:pt>
                <c:pt idx="174">
                  <c:v>24</c:v>
                </c:pt>
                <c:pt idx="175">
                  <c:v>26</c:v>
                </c:pt>
                <c:pt idx="176">
                  <c:v>24</c:v>
                </c:pt>
                <c:pt idx="177">
                  <c:v>24</c:v>
                </c:pt>
                <c:pt idx="178">
                  <c:v>23</c:v>
                </c:pt>
                <c:pt idx="179">
                  <c:v>19</c:v>
                </c:pt>
                <c:pt idx="180">
                  <c:v>21</c:v>
                </c:pt>
                <c:pt idx="181">
                  <c:v>18</c:v>
                </c:pt>
                <c:pt idx="182">
                  <c:v>17</c:v>
                </c:pt>
                <c:pt idx="183">
                  <c:v>16</c:v>
                </c:pt>
                <c:pt idx="184">
                  <c:v>18</c:v>
                </c:pt>
                <c:pt idx="185">
                  <c:v>16</c:v>
                </c:pt>
                <c:pt idx="186">
                  <c:v>14</c:v>
                </c:pt>
                <c:pt idx="187">
                  <c:v>12</c:v>
                </c:pt>
                <c:pt idx="188">
                  <c:v>10</c:v>
                </c:pt>
                <c:pt idx="189">
                  <c:v>11</c:v>
                </c:pt>
                <c:pt idx="190">
                  <c:v>12</c:v>
                </c:pt>
                <c:pt idx="191">
                  <c:v>14</c:v>
                </c:pt>
                <c:pt idx="192">
                  <c:v>14</c:v>
                </c:pt>
                <c:pt idx="193">
                  <c:v>18</c:v>
                </c:pt>
                <c:pt idx="194">
                  <c:v>14</c:v>
                </c:pt>
                <c:pt idx="195">
                  <c:v>16</c:v>
                </c:pt>
                <c:pt idx="196">
                  <c:v>14</c:v>
                </c:pt>
                <c:pt idx="197">
                  <c:v>13</c:v>
                </c:pt>
                <c:pt idx="198">
                  <c:v>13</c:v>
                </c:pt>
                <c:pt idx="199">
                  <c:v>11</c:v>
                </c:pt>
                <c:pt idx="200">
                  <c:v>13</c:v>
                </c:pt>
                <c:pt idx="201">
                  <c:v>10</c:v>
                </c:pt>
                <c:pt idx="202">
                  <c:v>10</c:v>
                </c:pt>
                <c:pt idx="203">
                  <c:v>11</c:v>
                </c:pt>
                <c:pt idx="204">
                  <c:v>11</c:v>
                </c:pt>
                <c:pt idx="205">
                  <c:v>12</c:v>
                </c:pt>
                <c:pt idx="206">
                  <c:v>12</c:v>
                </c:pt>
                <c:pt idx="207">
                  <c:v>11</c:v>
                </c:pt>
                <c:pt idx="208">
                  <c:v>13</c:v>
                </c:pt>
                <c:pt idx="209">
                  <c:v>13</c:v>
                </c:pt>
                <c:pt idx="210">
                  <c:v>13</c:v>
                </c:pt>
                <c:pt idx="211">
                  <c:v>11</c:v>
                </c:pt>
                <c:pt idx="212">
                  <c:v>10</c:v>
                </c:pt>
                <c:pt idx="213">
                  <c:v>11</c:v>
                </c:pt>
                <c:pt idx="214">
                  <c:v>14</c:v>
                </c:pt>
                <c:pt idx="215">
                  <c:v>11</c:v>
                </c:pt>
                <c:pt idx="216">
                  <c:v>8</c:v>
                </c:pt>
                <c:pt idx="217">
                  <c:v>7</c:v>
                </c:pt>
                <c:pt idx="218">
                  <c:v>8</c:v>
                </c:pt>
                <c:pt idx="219">
                  <c:v>10</c:v>
                </c:pt>
                <c:pt idx="220">
                  <c:v>9</c:v>
                </c:pt>
                <c:pt idx="221">
                  <c:v>12</c:v>
                </c:pt>
                <c:pt idx="222">
                  <c:v>10</c:v>
                </c:pt>
                <c:pt idx="223">
                  <c:v>13</c:v>
                </c:pt>
                <c:pt idx="224">
                  <c:v>10</c:v>
                </c:pt>
                <c:pt idx="225">
                  <c:v>10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9</c:v>
                </c:pt>
                <c:pt idx="230">
                  <c:v>8</c:v>
                </c:pt>
                <c:pt idx="231">
                  <c:v>8</c:v>
                </c:pt>
                <c:pt idx="232">
                  <c:v>7</c:v>
                </c:pt>
                <c:pt idx="233">
                  <c:v>7</c:v>
                </c:pt>
                <c:pt idx="234">
                  <c:v>9</c:v>
                </c:pt>
                <c:pt idx="235">
                  <c:v>10</c:v>
                </c:pt>
                <c:pt idx="236">
                  <c:v>8</c:v>
                </c:pt>
                <c:pt idx="237">
                  <c:v>3</c:v>
                </c:pt>
                <c:pt idx="238">
                  <c:v>1</c:v>
                </c:pt>
                <c:pt idx="239">
                  <c:v>2</c:v>
                </c:pt>
                <c:pt idx="240">
                  <c:v>1</c:v>
                </c:pt>
                <c:pt idx="241">
                  <c:v>0</c:v>
                </c:pt>
                <c:pt idx="242">
                  <c:v>3</c:v>
                </c:pt>
                <c:pt idx="243">
                  <c:v>6</c:v>
                </c:pt>
                <c:pt idx="244">
                  <c:v>7</c:v>
                </c:pt>
                <c:pt idx="245">
                  <c:v>3</c:v>
                </c:pt>
                <c:pt idx="246">
                  <c:v>2</c:v>
                </c:pt>
                <c:pt idx="247">
                  <c:v>1</c:v>
                </c:pt>
                <c:pt idx="248">
                  <c:v>0</c:v>
                </c:pt>
                <c:pt idx="249">
                  <c:v>3</c:v>
                </c:pt>
                <c:pt idx="250">
                  <c:v>1</c:v>
                </c:pt>
                <c:pt idx="251">
                  <c:v>1</c:v>
                </c:pt>
                <c:pt idx="252">
                  <c:v>0</c:v>
                </c:pt>
                <c:pt idx="253">
                  <c:v>1</c:v>
                </c:pt>
                <c:pt idx="254">
                  <c:v>-1</c:v>
                </c:pt>
                <c:pt idx="255">
                  <c:v>-2</c:v>
                </c:pt>
                <c:pt idx="256">
                  <c:v>0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-1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-1</c:v>
                </c:pt>
                <c:pt idx="265">
                  <c:v>3</c:v>
                </c:pt>
                <c:pt idx="266">
                  <c:v>2</c:v>
                </c:pt>
                <c:pt idx="267">
                  <c:v>6</c:v>
                </c:pt>
                <c:pt idx="268">
                  <c:v>8</c:v>
                </c:pt>
                <c:pt idx="269">
                  <c:v>6</c:v>
                </c:pt>
                <c:pt idx="270">
                  <c:v>3</c:v>
                </c:pt>
                <c:pt idx="271">
                  <c:v>2</c:v>
                </c:pt>
                <c:pt idx="272">
                  <c:v>0</c:v>
                </c:pt>
                <c:pt idx="273">
                  <c:v>2</c:v>
                </c:pt>
                <c:pt idx="274">
                  <c:v>3</c:v>
                </c:pt>
                <c:pt idx="275">
                  <c:v>6</c:v>
                </c:pt>
                <c:pt idx="276">
                  <c:v>7</c:v>
                </c:pt>
                <c:pt idx="277">
                  <c:v>4</c:v>
                </c:pt>
                <c:pt idx="278">
                  <c:v>3</c:v>
                </c:pt>
                <c:pt idx="279">
                  <c:v>0</c:v>
                </c:pt>
                <c:pt idx="280">
                  <c:v>2</c:v>
                </c:pt>
                <c:pt idx="281">
                  <c:v>3</c:v>
                </c:pt>
                <c:pt idx="282">
                  <c:v>2</c:v>
                </c:pt>
                <c:pt idx="283">
                  <c:v>0</c:v>
                </c:pt>
                <c:pt idx="284">
                  <c:v>0</c:v>
                </c:pt>
                <c:pt idx="285">
                  <c:v>2</c:v>
                </c:pt>
                <c:pt idx="286">
                  <c:v>0</c:v>
                </c:pt>
                <c:pt idx="287">
                  <c:v>0</c:v>
                </c:pt>
                <c:pt idx="288">
                  <c:v>4</c:v>
                </c:pt>
                <c:pt idx="289">
                  <c:v>1</c:v>
                </c:pt>
                <c:pt idx="290">
                  <c:v>1</c:v>
                </c:pt>
                <c:pt idx="291">
                  <c:v>0</c:v>
                </c:pt>
                <c:pt idx="292">
                  <c:v>-1</c:v>
                </c:pt>
                <c:pt idx="293">
                  <c:v>1</c:v>
                </c:pt>
                <c:pt idx="294">
                  <c:v>7</c:v>
                </c:pt>
                <c:pt idx="295">
                  <c:v>7</c:v>
                </c:pt>
                <c:pt idx="296">
                  <c:v>3</c:v>
                </c:pt>
                <c:pt idx="297">
                  <c:v>2</c:v>
                </c:pt>
                <c:pt idx="298">
                  <c:v>1</c:v>
                </c:pt>
                <c:pt idx="299">
                  <c:v>4</c:v>
                </c:pt>
                <c:pt idx="300">
                  <c:v>4</c:v>
                </c:pt>
                <c:pt idx="301">
                  <c:v>3</c:v>
                </c:pt>
                <c:pt idx="302">
                  <c:v>2</c:v>
                </c:pt>
                <c:pt idx="303">
                  <c:v>2</c:v>
                </c:pt>
                <c:pt idx="304">
                  <c:v>-1</c:v>
                </c:pt>
                <c:pt idx="305">
                  <c:v>0</c:v>
                </c:pt>
                <c:pt idx="306">
                  <c:v>1</c:v>
                </c:pt>
                <c:pt idx="307">
                  <c:v>3</c:v>
                </c:pt>
                <c:pt idx="308">
                  <c:v>0</c:v>
                </c:pt>
                <c:pt idx="309">
                  <c:v>1</c:v>
                </c:pt>
                <c:pt idx="310">
                  <c:v>1</c:v>
                </c:pt>
                <c:pt idx="311">
                  <c:v>6</c:v>
                </c:pt>
                <c:pt idx="312">
                  <c:v>7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8</c:v>
                </c:pt>
                <c:pt idx="319">
                  <c:v>6</c:v>
                </c:pt>
                <c:pt idx="320">
                  <c:v>7</c:v>
                </c:pt>
                <c:pt idx="321">
                  <c:v>7</c:v>
                </c:pt>
                <c:pt idx="322">
                  <c:v>6</c:v>
                </c:pt>
                <c:pt idx="323">
                  <c:v>7</c:v>
                </c:pt>
                <c:pt idx="324">
                  <c:v>6</c:v>
                </c:pt>
                <c:pt idx="325">
                  <c:v>4</c:v>
                </c:pt>
                <c:pt idx="326">
                  <c:v>6</c:v>
                </c:pt>
                <c:pt idx="327">
                  <c:v>6</c:v>
                </c:pt>
                <c:pt idx="328">
                  <c:v>8</c:v>
                </c:pt>
                <c:pt idx="329">
                  <c:v>8</c:v>
                </c:pt>
                <c:pt idx="330">
                  <c:v>7</c:v>
                </c:pt>
                <c:pt idx="331">
                  <c:v>7</c:v>
                </c:pt>
                <c:pt idx="332">
                  <c:v>10</c:v>
                </c:pt>
                <c:pt idx="333">
                  <c:v>7</c:v>
                </c:pt>
                <c:pt idx="334">
                  <c:v>8</c:v>
                </c:pt>
                <c:pt idx="335">
                  <c:v>8</c:v>
                </c:pt>
                <c:pt idx="336">
                  <c:v>4</c:v>
                </c:pt>
                <c:pt idx="337">
                  <c:v>4</c:v>
                </c:pt>
                <c:pt idx="338">
                  <c:v>10</c:v>
                </c:pt>
                <c:pt idx="339">
                  <c:v>12</c:v>
                </c:pt>
                <c:pt idx="340">
                  <c:v>10</c:v>
                </c:pt>
                <c:pt idx="341">
                  <c:v>11</c:v>
                </c:pt>
                <c:pt idx="342">
                  <c:v>9</c:v>
                </c:pt>
                <c:pt idx="343">
                  <c:v>10</c:v>
                </c:pt>
                <c:pt idx="344">
                  <c:v>7</c:v>
                </c:pt>
                <c:pt idx="345">
                  <c:v>8</c:v>
                </c:pt>
                <c:pt idx="346">
                  <c:v>10</c:v>
                </c:pt>
                <c:pt idx="347">
                  <c:v>8</c:v>
                </c:pt>
                <c:pt idx="348">
                  <c:v>10</c:v>
                </c:pt>
                <c:pt idx="349">
                  <c:v>11</c:v>
                </c:pt>
                <c:pt idx="350">
                  <c:v>11</c:v>
                </c:pt>
                <c:pt idx="351">
                  <c:v>10</c:v>
                </c:pt>
                <c:pt idx="352">
                  <c:v>9</c:v>
                </c:pt>
                <c:pt idx="353">
                  <c:v>12</c:v>
                </c:pt>
                <c:pt idx="354">
                  <c:v>13</c:v>
                </c:pt>
                <c:pt idx="355">
                  <c:v>14</c:v>
                </c:pt>
                <c:pt idx="356">
                  <c:v>10</c:v>
                </c:pt>
                <c:pt idx="357">
                  <c:v>14</c:v>
                </c:pt>
                <c:pt idx="358">
                  <c:v>18</c:v>
                </c:pt>
                <c:pt idx="359">
                  <c:v>13</c:v>
                </c:pt>
                <c:pt idx="360">
                  <c:v>14</c:v>
                </c:pt>
                <c:pt idx="361">
                  <c:v>16</c:v>
                </c:pt>
                <c:pt idx="362">
                  <c:v>14</c:v>
                </c:pt>
                <c:pt idx="363">
                  <c:v>19</c:v>
                </c:pt>
                <c:pt idx="364">
                  <c:v>14</c:v>
                </c:pt>
              </c:numCache>
            </c:numRef>
          </c:xVal>
          <c:yVal>
            <c:numRef>
              <c:f>Weather_Data!$I$5:$I$369</c:f>
              <c:numCache>
                <c:formatCode>General</c:formatCode>
                <c:ptCount val="365"/>
                <c:pt idx="0">
                  <c:v>38</c:v>
                </c:pt>
                <c:pt idx="1">
                  <c:v>68</c:v>
                </c:pt>
                <c:pt idx="2">
                  <c:v>74</c:v>
                </c:pt>
                <c:pt idx="3">
                  <c:v>57</c:v>
                </c:pt>
                <c:pt idx="4">
                  <c:v>41</c:v>
                </c:pt>
                <c:pt idx="5">
                  <c:v>34</c:v>
                </c:pt>
                <c:pt idx="6">
                  <c:v>26</c:v>
                </c:pt>
                <c:pt idx="7">
                  <c:v>40</c:v>
                </c:pt>
                <c:pt idx="8">
                  <c:v>57</c:v>
                </c:pt>
                <c:pt idx="9">
                  <c:v>53</c:v>
                </c:pt>
                <c:pt idx="10">
                  <c:v>52</c:v>
                </c:pt>
                <c:pt idx="11">
                  <c:v>39</c:v>
                </c:pt>
                <c:pt idx="12">
                  <c:v>30</c:v>
                </c:pt>
                <c:pt idx="13">
                  <c:v>45</c:v>
                </c:pt>
                <c:pt idx="14">
                  <c:v>80</c:v>
                </c:pt>
                <c:pt idx="15">
                  <c:v>66</c:v>
                </c:pt>
                <c:pt idx="16">
                  <c:v>54</c:v>
                </c:pt>
                <c:pt idx="17">
                  <c:v>47</c:v>
                </c:pt>
                <c:pt idx="18">
                  <c:v>43</c:v>
                </c:pt>
                <c:pt idx="19">
                  <c:v>51</c:v>
                </c:pt>
                <c:pt idx="20">
                  <c:v>37</c:v>
                </c:pt>
                <c:pt idx="21">
                  <c:v>42</c:v>
                </c:pt>
                <c:pt idx="22">
                  <c:v>32</c:v>
                </c:pt>
                <c:pt idx="23">
                  <c:v>37</c:v>
                </c:pt>
                <c:pt idx="24">
                  <c:v>31</c:v>
                </c:pt>
                <c:pt idx="25">
                  <c:v>36</c:v>
                </c:pt>
                <c:pt idx="26">
                  <c:v>35</c:v>
                </c:pt>
                <c:pt idx="27">
                  <c:v>36</c:v>
                </c:pt>
                <c:pt idx="28">
                  <c:v>36</c:v>
                </c:pt>
                <c:pt idx="29">
                  <c:v>46</c:v>
                </c:pt>
                <c:pt idx="30">
                  <c:v>51</c:v>
                </c:pt>
                <c:pt idx="31">
                  <c:v>35</c:v>
                </c:pt>
                <c:pt idx="32">
                  <c:v>44</c:v>
                </c:pt>
                <c:pt idx="33">
                  <c:v>59</c:v>
                </c:pt>
                <c:pt idx="34">
                  <c:v>62</c:v>
                </c:pt>
                <c:pt idx="35">
                  <c:v>63</c:v>
                </c:pt>
                <c:pt idx="36">
                  <c:v>55</c:v>
                </c:pt>
                <c:pt idx="37">
                  <c:v>71</c:v>
                </c:pt>
                <c:pt idx="38">
                  <c:v>58</c:v>
                </c:pt>
                <c:pt idx="39">
                  <c:v>37</c:v>
                </c:pt>
                <c:pt idx="40">
                  <c:v>42</c:v>
                </c:pt>
                <c:pt idx="41">
                  <c:v>47</c:v>
                </c:pt>
                <c:pt idx="42">
                  <c:v>47</c:v>
                </c:pt>
                <c:pt idx="43">
                  <c:v>37</c:v>
                </c:pt>
                <c:pt idx="44">
                  <c:v>53</c:v>
                </c:pt>
                <c:pt idx="45">
                  <c:v>76</c:v>
                </c:pt>
                <c:pt idx="46">
                  <c:v>59</c:v>
                </c:pt>
                <c:pt idx="47">
                  <c:v>45</c:v>
                </c:pt>
                <c:pt idx="48">
                  <c:v>41</c:v>
                </c:pt>
                <c:pt idx="49">
                  <c:v>48</c:v>
                </c:pt>
                <c:pt idx="50">
                  <c:v>47</c:v>
                </c:pt>
                <c:pt idx="51">
                  <c:v>56</c:v>
                </c:pt>
                <c:pt idx="52">
                  <c:v>46</c:v>
                </c:pt>
                <c:pt idx="53">
                  <c:v>58</c:v>
                </c:pt>
                <c:pt idx="54">
                  <c:v>69</c:v>
                </c:pt>
                <c:pt idx="55">
                  <c:v>58</c:v>
                </c:pt>
                <c:pt idx="56">
                  <c:v>42</c:v>
                </c:pt>
                <c:pt idx="57">
                  <c:v>54</c:v>
                </c:pt>
                <c:pt idx="58">
                  <c:v>47</c:v>
                </c:pt>
                <c:pt idx="59">
                  <c:v>39</c:v>
                </c:pt>
                <c:pt idx="60">
                  <c:v>35</c:v>
                </c:pt>
                <c:pt idx="61">
                  <c:v>27</c:v>
                </c:pt>
                <c:pt idx="62">
                  <c:v>41</c:v>
                </c:pt>
                <c:pt idx="63">
                  <c:v>45</c:v>
                </c:pt>
                <c:pt idx="64">
                  <c:v>39</c:v>
                </c:pt>
                <c:pt idx="65">
                  <c:v>38</c:v>
                </c:pt>
                <c:pt idx="66">
                  <c:v>34</c:v>
                </c:pt>
                <c:pt idx="67">
                  <c:v>35</c:v>
                </c:pt>
                <c:pt idx="68">
                  <c:v>46</c:v>
                </c:pt>
                <c:pt idx="69">
                  <c:v>47</c:v>
                </c:pt>
                <c:pt idx="70">
                  <c:v>37</c:v>
                </c:pt>
                <c:pt idx="71">
                  <c:v>33</c:v>
                </c:pt>
                <c:pt idx="72">
                  <c:v>36</c:v>
                </c:pt>
                <c:pt idx="73">
                  <c:v>42</c:v>
                </c:pt>
                <c:pt idx="74">
                  <c:v>44</c:v>
                </c:pt>
                <c:pt idx="75">
                  <c:v>34</c:v>
                </c:pt>
                <c:pt idx="76">
                  <c:v>37</c:v>
                </c:pt>
                <c:pt idx="77">
                  <c:v>55</c:v>
                </c:pt>
                <c:pt idx="78">
                  <c:v>44</c:v>
                </c:pt>
                <c:pt idx="79">
                  <c:v>37</c:v>
                </c:pt>
                <c:pt idx="80">
                  <c:v>35</c:v>
                </c:pt>
                <c:pt idx="81">
                  <c:v>32</c:v>
                </c:pt>
                <c:pt idx="82">
                  <c:v>40</c:v>
                </c:pt>
                <c:pt idx="83">
                  <c:v>53</c:v>
                </c:pt>
                <c:pt idx="84">
                  <c:v>50</c:v>
                </c:pt>
                <c:pt idx="85">
                  <c:v>36</c:v>
                </c:pt>
                <c:pt idx="86">
                  <c:v>32</c:v>
                </c:pt>
                <c:pt idx="87">
                  <c:v>39</c:v>
                </c:pt>
                <c:pt idx="88">
                  <c:v>37</c:v>
                </c:pt>
                <c:pt idx="89">
                  <c:v>35</c:v>
                </c:pt>
                <c:pt idx="90">
                  <c:v>36</c:v>
                </c:pt>
                <c:pt idx="91">
                  <c:v>33</c:v>
                </c:pt>
                <c:pt idx="92">
                  <c:v>34</c:v>
                </c:pt>
                <c:pt idx="93">
                  <c:v>25</c:v>
                </c:pt>
                <c:pt idx="94">
                  <c:v>30</c:v>
                </c:pt>
                <c:pt idx="95">
                  <c:v>26</c:v>
                </c:pt>
                <c:pt idx="96">
                  <c:v>35</c:v>
                </c:pt>
                <c:pt idx="97">
                  <c:v>41</c:v>
                </c:pt>
                <c:pt idx="98">
                  <c:v>47</c:v>
                </c:pt>
                <c:pt idx="99">
                  <c:v>48</c:v>
                </c:pt>
                <c:pt idx="100">
                  <c:v>37</c:v>
                </c:pt>
                <c:pt idx="101">
                  <c:v>37</c:v>
                </c:pt>
                <c:pt idx="102">
                  <c:v>39</c:v>
                </c:pt>
                <c:pt idx="103">
                  <c:v>33</c:v>
                </c:pt>
                <c:pt idx="104">
                  <c:v>35</c:v>
                </c:pt>
                <c:pt idx="105">
                  <c:v>46</c:v>
                </c:pt>
                <c:pt idx="106">
                  <c:v>39</c:v>
                </c:pt>
                <c:pt idx="107">
                  <c:v>33</c:v>
                </c:pt>
                <c:pt idx="108">
                  <c:v>31</c:v>
                </c:pt>
                <c:pt idx="109">
                  <c:v>29</c:v>
                </c:pt>
                <c:pt idx="110">
                  <c:v>23</c:v>
                </c:pt>
                <c:pt idx="111">
                  <c:v>24</c:v>
                </c:pt>
                <c:pt idx="112">
                  <c:v>27</c:v>
                </c:pt>
                <c:pt idx="113">
                  <c:v>26</c:v>
                </c:pt>
                <c:pt idx="114">
                  <c:v>29</c:v>
                </c:pt>
                <c:pt idx="115">
                  <c:v>36</c:v>
                </c:pt>
                <c:pt idx="116">
                  <c:v>36</c:v>
                </c:pt>
                <c:pt idx="117">
                  <c:v>40</c:v>
                </c:pt>
                <c:pt idx="118">
                  <c:v>31</c:v>
                </c:pt>
                <c:pt idx="119">
                  <c:v>29</c:v>
                </c:pt>
                <c:pt idx="120">
                  <c:v>25</c:v>
                </c:pt>
                <c:pt idx="121">
                  <c:v>37</c:v>
                </c:pt>
                <c:pt idx="122">
                  <c:v>37</c:v>
                </c:pt>
                <c:pt idx="123">
                  <c:v>33</c:v>
                </c:pt>
                <c:pt idx="124">
                  <c:v>30</c:v>
                </c:pt>
                <c:pt idx="125">
                  <c:v>30</c:v>
                </c:pt>
                <c:pt idx="126">
                  <c:v>29</c:v>
                </c:pt>
                <c:pt idx="127">
                  <c:v>24</c:v>
                </c:pt>
                <c:pt idx="128">
                  <c:v>24</c:v>
                </c:pt>
                <c:pt idx="129">
                  <c:v>21</c:v>
                </c:pt>
                <c:pt idx="130">
                  <c:v>21</c:v>
                </c:pt>
                <c:pt idx="131">
                  <c:v>22</c:v>
                </c:pt>
                <c:pt idx="132">
                  <c:v>22</c:v>
                </c:pt>
                <c:pt idx="133">
                  <c:v>27</c:v>
                </c:pt>
                <c:pt idx="134">
                  <c:v>29</c:v>
                </c:pt>
                <c:pt idx="135">
                  <c:v>27</c:v>
                </c:pt>
                <c:pt idx="136">
                  <c:v>32</c:v>
                </c:pt>
                <c:pt idx="137">
                  <c:v>30</c:v>
                </c:pt>
                <c:pt idx="138">
                  <c:v>44</c:v>
                </c:pt>
                <c:pt idx="139">
                  <c:v>68</c:v>
                </c:pt>
                <c:pt idx="140">
                  <c:v>59</c:v>
                </c:pt>
                <c:pt idx="141">
                  <c:v>42</c:v>
                </c:pt>
                <c:pt idx="142">
                  <c:v>32</c:v>
                </c:pt>
                <c:pt idx="143">
                  <c:v>38</c:v>
                </c:pt>
                <c:pt idx="144">
                  <c:v>32</c:v>
                </c:pt>
                <c:pt idx="145">
                  <c:v>31</c:v>
                </c:pt>
                <c:pt idx="146">
                  <c:v>32</c:v>
                </c:pt>
                <c:pt idx="147">
                  <c:v>29</c:v>
                </c:pt>
                <c:pt idx="148">
                  <c:v>27</c:v>
                </c:pt>
                <c:pt idx="149">
                  <c:v>33</c:v>
                </c:pt>
                <c:pt idx="150">
                  <c:v>29</c:v>
                </c:pt>
                <c:pt idx="151">
                  <c:v>29</c:v>
                </c:pt>
                <c:pt idx="152">
                  <c:v>28</c:v>
                </c:pt>
                <c:pt idx="153">
                  <c:v>33</c:v>
                </c:pt>
                <c:pt idx="154">
                  <c:v>27</c:v>
                </c:pt>
                <c:pt idx="155">
                  <c:v>30</c:v>
                </c:pt>
                <c:pt idx="156">
                  <c:v>33</c:v>
                </c:pt>
                <c:pt idx="157">
                  <c:v>34</c:v>
                </c:pt>
                <c:pt idx="158">
                  <c:v>28</c:v>
                </c:pt>
                <c:pt idx="159">
                  <c:v>26</c:v>
                </c:pt>
                <c:pt idx="160">
                  <c:v>19</c:v>
                </c:pt>
                <c:pt idx="161">
                  <c:v>38</c:v>
                </c:pt>
                <c:pt idx="162">
                  <c:v>33</c:v>
                </c:pt>
                <c:pt idx="163">
                  <c:v>34</c:v>
                </c:pt>
                <c:pt idx="164">
                  <c:v>28</c:v>
                </c:pt>
                <c:pt idx="165">
                  <c:v>37</c:v>
                </c:pt>
                <c:pt idx="166">
                  <c:v>36</c:v>
                </c:pt>
                <c:pt idx="167">
                  <c:v>26</c:v>
                </c:pt>
                <c:pt idx="168">
                  <c:v>31</c:v>
                </c:pt>
                <c:pt idx="169">
                  <c:v>35</c:v>
                </c:pt>
                <c:pt idx="170">
                  <c:v>35</c:v>
                </c:pt>
                <c:pt idx="171">
                  <c:v>32</c:v>
                </c:pt>
                <c:pt idx="172">
                  <c:v>30</c:v>
                </c:pt>
                <c:pt idx="173">
                  <c:v>31</c:v>
                </c:pt>
                <c:pt idx="174">
                  <c:v>25</c:v>
                </c:pt>
                <c:pt idx="175">
                  <c:v>26</c:v>
                </c:pt>
                <c:pt idx="176">
                  <c:v>29</c:v>
                </c:pt>
                <c:pt idx="177">
                  <c:v>36</c:v>
                </c:pt>
                <c:pt idx="178">
                  <c:v>34</c:v>
                </c:pt>
                <c:pt idx="179">
                  <c:v>40</c:v>
                </c:pt>
                <c:pt idx="180">
                  <c:v>41</c:v>
                </c:pt>
                <c:pt idx="181">
                  <c:v>50</c:v>
                </c:pt>
                <c:pt idx="182">
                  <c:v>43</c:v>
                </c:pt>
                <c:pt idx="183">
                  <c:v>58</c:v>
                </c:pt>
                <c:pt idx="184">
                  <c:v>55</c:v>
                </c:pt>
                <c:pt idx="185">
                  <c:v>75</c:v>
                </c:pt>
                <c:pt idx="186">
                  <c:v>70</c:v>
                </c:pt>
                <c:pt idx="187">
                  <c:v>69</c:v>
                </c:pt>
                <c:pt idx="188">
                  <c:v>60</c:v>
                </c:pt>
                <c:pt idx="189">
                  <c:v>57</c:v>
                </c:pt>
                <c:pt idx="190">
                  <c:v>45</c:v>
                </c:pt>
                <c:pt idx="191">
                  <c:v>45</c:v>
                </c:pt>
                <c:pt idx="192">
                  <c:v>40</c:v>
                </c:pt>
                <c:pt idx="193">
                  <c:v>58</c:v>
                </c:pt>
                <c:pt idx="194">
                  <c:v>70</c:v>
                </c:pt>
                <c:pt idx="195">
                  <c:v>65</c:v>
                </c:pt>
                <c:pt idx="196">
                  <c:v>73</c:v>
                </c:pt>
                <c:pt idx="197">
                  <c:v>56</c:v>
                </c:pt>
                <c:pt idx="198">
                  <c:v>52</c:v>
                </c:pt>
                <c:pt idx="199">
                  <c:v>50</c:v>
                </c:pt>
                <c:pt idx="200">
                  <c:v>36</c:v>
                </c:pt>
                <c:pt idx="201">
                  <c:v>55</c:v>
                </c:pt>
                <c:pt idx="202">
                  <c:v>62</c:v>
                </c:pt>
                <c:pt idx="203">
                  <c:v>58</c:v>
                </c:pt>
                <c:pt idx="204">
                  <c:v>59</c:v>
                </c:pt>
                <c:pt idx="205">
                  <c:v>56</c:v>
                </c:pt>
                <c:pt idx="206">
                  <c:v>49</c:v>
                </c:pt>
                <c:pt idx="207">
                  <c:v>48</c:v>
                </c:pt>
                <c:pt idx="208">
                  <c:v>53</c:v>
                </c:pt>
                <c:pt idx="209">
                  <c:v>55</c:v>
                </c:pt>
                <c:pt idx="210">
                  <c:v>57</c:v>
                </c:pt>
                <c:pt idx="211">
                  <c:v>64</c:v>
                </c:pt>
                <c:pt idx="212">
                  <c:v>94</c:v>
                </c:pt>
                <c:pt idx="213">
                  <c:v>74</c:v>
                </c:pt>
                <c:pt idx="214">
                  <c:v>56</c:v>
                </c:pt>
                <c:pt idx="215">
                  <c:v>79</c:v>
                </c:pt>
                <c:pt idx="216">
                  <c:v>59</c:v>
                </c:pt>
                <c:pt idx="217">
                  <c:v>61</c:v>
                </c:pt>
                <c:pt idx="218">
                  <c:v>69</c:v>
                </c:pt>
                <c:pt idx="219">
                  <c:v>69</c:v>
                </c:pt>
                <c:pt idx="220">
                  <c:v>70</c:v>
                </c:pt>
                <c:pt idx="221">
                  <c:v>86</c:v>
                </c:pt>
                <c:pt idx="222">
                  <c:v>95</c:v>
                </c:pt>
                <c:pt idx="223">
                  <c:v>91</c:v>
                </c:pt>
                <c:pt idx="224">
                  <c:v>91</c:v>
                </c:pt>
                <c:pt idx="225">
                  <c:v>91</c:v>
                </c:pt>
                <c:pt idx="226">
                  <c:v>82</c:v>
                </c:pt>
                <c:pt idx="227">
                  <c:v>71</c:v>
                </c:pt>
                <c:pt idx="228">
                  <c:v>77</c:v>
                </c:pt>
                <c:pt idx="229">
                  <c:v>74</c:v>
                </c:pt>
                <c:pt idx="230">
                  <c:v>76</c:v>
                </c:pt>
                <c:pt idx="231">
                  <c:v>72</c:v>
                </c:pt>
                <c:pt idx="232">
                  <c:v>77</c:v>
                </c:pt>
                <c:pt idx="233">
                  <c:v>80</c:v>
                </c:pt>
                <c:pt idx="234">
                  <c:v>85</c:v>
                </c:pt>
                <c:pt idx="235">
                  <c:v>71</c:v>
                </c:pt>
                <c:pt idx="236">
                  <c:v>78</c:v>
                </c:pt>
                <c:pt idx="237">
                  <c:v>69</c:v>
                </c:pt>
                <c:pt idx="238">
                  <c:v>61</c:v>
                </c:pt>
                <c:pt idx="239">
                  <c:v>58</c:v>
                </c:pt>
                <c:pt idx="240">
                  <c:v>59</c:v>
                </c:pt>
                <c:pt idx="241">
                  <c:v>66</c:v>
                </c:pt>
                <c:pt idx="242">
                  <c:v>70</c:v>
                </c:pt>
                <c:pt idx="243">
                  <c:v>77</c:v>
                </c:pt>
                <c:pt idx="244">
                  <c:v>84</c:v>
                </c:pt>
                <c:pt idx="245">
                  <c:v>78</c:v>
                </c:pt>
                <c:pt idx="246">
                  <c:v>81</c:v>
                </c:pt>
                <c:pt idx="247">
                  <c:v>83</c:v>
                </c:pt>
                <c:pt idx="248">
                  <c:v>85</c:v>
                </c:pt>
                <c:pt idx="249">
                  <c:v>79</c:v>
                </c:pt>
                <c:pt idx="250">
                  <c:v>87</c:v>
                </c:pt>
                <c:pt idx="251">
                  <c:v>81</c:v>
                </c:pt>
                <c:pt idx="252">
                  <c:v>70</c:v>
                </c:pt>
                <c:pt idx="253">
                  <c:v>76</c:v>
                </c:pt>
                <c:pt idx="254">
                  <c:v>79</c:v>
                </c:pt>
                <c:pt idx="255">
                  <c:v>83</c:v>
                </c:pt>
                <c:pt idx="256">
                  <c:v>79</c:v>
                </c:pt>
                <c:pt idx="257">
                  <c:v>83</c:v>
                </c:pt>
                <c:pt idx="258">
                  <c:v>80</c:v>
                </c:pt>
                <c:pt idx="259">
                  <c:v>80</c:v>
                </c:pt>
                <c:pt idx="260">
                  <c:v>82</c:v>
                </c:pt>
                <c:pt idx="261">
                  <c:v>80</c:v>
                </c:pt>
                <c:pt idx="262">
                  <c:v>85</c:v>
                </c:pt>
                <c:pt idx="263">
                  <c:v>86</c:v>
                </c:pt>
                <c:pt idx="264">
                  <c:v>94</c:v>
                </c:pt>
                <c:pt idx="265">
                  <c:v>98</c:v>
                </c:pt>
                <c:pt idx="266">
                  <c:v>97</c:v>
                </c:pt>
                <c:pt idx="267">
                  <c:v>97</c:v>
                </c:pt>
                <c:pt idx="268">
                  <c:v>83</c:v>
                </c:pt>
                <c:pt idx="269">
                  <c:v>59</c:v>
                </c:pt>
                <c:pt idx="270">
                  <c:v>66</c:v>
                </c:pt>
                <c:pt idx="271">
                  <c:v>75</c:v>
                </c:pt>
                <c:pt idx="272">
                  <c:v>81</c:v>
                </c:pt>
                <c:pt idx="273">
                  <c:v>78</c:v>
                </c:pt>
                <c:pt idx="274">
                  <c:v>79</c:v>
                </c:pt>
                <c:pt idx="275">
                  <c:v>80</c:v>
                </c:pt>
                <c:pt idx="276">
                  <c:v>81</c:v>
                </c:pt>
                <c:pt idx="277">
                  <c:v>86</c:v>
                </c:pt>
                <c:pt idx="278">
                  <c:v>77</c:v>
                </c:pt>
                <c:pt idx="279">
                  <c:v>75</c:v>
                </c:pt>
                <c:pt idx="280">
                  <c:v>88</c:v>
                </c:pt>
                <c:pt idx="281">
                  <c:v>82</c:v>
                </c:pt>
                <c:pt idx="282">
                  <c:v>81</c:v>
                </c:pt>
                <c:pt idx="283">
                  <c:v>81</c:v>
                </c:pt>
                <c:pt idx="284">
                  <c:v>79</c:v>
                </c:pt>
                <c:pt idx="285">
                  <c:v>67</c:v>
                </c:pt>
                <c:pt idx="286">
                  <c:v>76</c:v>
                </c:pt>
                <c:pt idx="287">
                  <c:v>96</c:v>
                </c:pt>
                <c:pt idx="288">
                  <c:v>81</c:v>
                </c:pt>
                <c:pt idx="289">
                  <c:v>82</c:v>
                </c:pt>
                <c:pt idx="290">
                  <c:v>86</c:v>
                </c:pt>
                <c:pt idx="291">
                  <c:v>84</c:v>
                </c:pt>
                <c:pt idx="292">
                  <c:v>83</c:v>
                </c:pt>
                <c:pt idx="293">
                  <c:v>85</c:v>
                </c:pt>
                <c:pt idx="294">
                  <c:v>57</c:v>
                </c:pt>
                <c:pt idx="295">
                  <c:v>72</c:v>
                </c:pt>
                <c:pt idx="296">
                  <c:v>81</c:v>
                </c:pt>
                <c:pt idx="297">
                  <c:v>85</c:v>
                </c:pt>
                <c:pt idx="298">
                  <c:v>79</c:v>
                </c:pt>
                <c:pt idx="299">
                  <c:v>76</c:v>
                </c:pt>
                <c:pt idx="300">
                  <c:v>84</c:v>
                </c:pt>
                <c:pt idx="301">
                  <c:v>86</c:v>
                </c:pt>
                <c:pt idx="302">
                  <c:v>90</c:v>
                </c:pt>
                <c:pt idx="303">
                  <c:v>70</c:v>
                </c:pt>
                <c:pt idx="304">
                  <c:v>54</c:v>
                </c:pt>
                <c:pt idx="305">
                  <c:v>63</c:v>
                </c:pt>
                <c:pt idx="306">
                  <c:v>58</c:v>
                </c:pt>
                <c:pt idx="307">
                  <c:v>46</c:v>
                </c:pt>
                <c:pt idx="308">
                  <c:v>50</c:v>
                </c:pt>
                <c:pt idx="309">
                  <c:v>57</c:v>
                </c:pt>
                <c:pt idx="310">
                  <c:v>63</c:v>
                </c:pt>
                <c:pt idx="311">
                  <c:v>60</c:v>
                </c:pt>
                <c:pt idx="312">
                  <c:v>57</c:v>
                </c:pt>
                <c:pt idx="313">
                  <c:v>59</c:v>
                </c:pt>
                <c:pt idx="314">
                  <c:v>59</c:v>
                </c:pt>
                <c:pt idx="315">
                  <c:v>65</c:v>
                </c:pt>
                <c:pt idx="316">
                  <c:v>60</c:v>
                </c:pt>
                <c:pt idx="317">
                  <c:v>54</c:v>
                </c:pt>
                <c:pt idx="318">
                  <c:v>71</c:v>
                </c:pt>
                <c:pt idx="319">
                  <c:v>70</c:v>
                </c:pt>
                <c:pt idx="320">
                  <c:v>56</c:v>
                </c:pt>
                <c:pt idx="321">
                  <c:v>55</c:v>
                </c:pt>
                <c:pt idx="322">
                  <c:v>53</c:v>
                </c:pt>
                <c:pt idx="323">
                  <c:v>58</c:v>
                </c:pt>
                <c:pt idx="324">
                  <c:v>90</c:v>
                </c:pt>
                <c:pt idx="325">
                  <c:v>88</c:v>
                </c:pt>
                <c:pt idx="326">
                  <c:v>77</c:v>
                </c:pt>
                <c:pt idx="327">
                  <c:v>74</c:v>
                </c:pt>
                <c:pt idx="328">
                  <c:v>71</c:v>
                </c:pt>
                <c:pt idx="329">
                  <c:v>60</c:v>
                </c:pt>
                <c:pt idx="330">
                  <c:v>61</c:v>
                </c:pt>
                <c:pt idx="331">
                  <c:v>58</c:v>
                </c:pt>
                <c:pt idx="332">
                  <c:v>52</c:v>
                </c:pt>
                <c:pt idx="333">
                  <c:v>66</c:v>
                </c:pt>
                <c:pt idx="334">
                  <c:v>64</c:v>
                </c:pt>
                <c:pt idx="335">
                  <c:v>58</c:v>
                </c:pt>
                <c:pt idx="336">
                  <c:v>61</c:v>
                </c:pt>
                <c:pt idx="337">
                  <c:v>69</c:v>
                </c:pt>
                <c:pt idx="338">
                  <c:v>75</c:v>
                </c:pt>
                <c:pt idx="339">
                  <c:v>54</c:v>
                </c:pt>
                <c:pt idx="340">
                  <c:v>58</c:v>
                </c:pt>
                <c:pt idx="341">
                  <c:v>80</c:v>
                </c:pt>
                <c:pt idx="342">
                  <c:v>77</c:v>
                </c:pt>
                <c:pt idx="343">
                  <c:v>81</c:v>
                </c:pt>
                <c:pt idx="344">
                  <c:v>55</c:v>
                </c:pt>
                <c:pt idx="345">
                  <c:v>54</c:v>
                </c:pt>
                <c:pt idx="346">
                  <c:v>53</c:v>
                </c:pt>
                <c:pt idx="347">
                  <c:v>52</c:v>
                </c:pt>
                <c:pt idx="348">
                  <c:v>55</c:v>
                </c:pt>
                <c:pt idx="349">
                  <c:v>68</c:v>
                </c:pt>
                <c:pt idx="350">
                  <c:v>75</c:v>
                </c:pt>
                <c:pt idx="351">
                  <c:v>67</c:v>
                </c:pt>
                <c:pt idx="352">
                  <c:v>63</c:v>
                </c:pt>
                <c:pt idx="353">
                  <c:v>51</c:v>
                </c:pt>
                <c:pt idx="354">
                  <c:v>47</c:v>
                </c:pt>
                <c:pt idx="355">
                  <c:v>40</c:v>
                </c:pt>
                <c:pt idx="356">
                  <c:v>50</c:v>
                </c:pt>
                <c:pt idx="357">
                  <c:v>48</c:v>
                </c:pt>
                <c:pt idx="358">
                  <c:v>44</c:v>
                </c:pt>
                <c:pt idx="359">
                  <c:v>45</c:v>
                </c:pt>
                <c:pt idx="360">
                  <c:v>44</c:v>
                </c:pt>
                <c:pt idx="361">
                  <c:v>43</c:v>
                </c:pt>
                <c:pt idx="362">
                  <c:v>40</c:v>
                </c:pt>
                <c:pt idx="363">
                  <c:v>51</c:v>
                </c:pt>
                <c:pt idx="364">
                  <c:v>66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FB3-4EF4-A480-0EBDED029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80064"/>
        <c:axId val="31498624"/>
      </c:scatterChart>
      <c:valAx>
        <c:axId val="31480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solidFill>
                      <a:schemeClr val="tx2">
                        <a:lumMod val="75000"/>
                      </a:schemeClr>
                    </a:solidFill>
                  </a:defRPr>
                </a:pPr>
                <a:r>
                  <a:rPr lang="en-US" sz="1600">
                    <a:solidFill>
                      <a:schemeClr val="tx2">
                        <a:lumMod val="75000"/>
                      </a:schemeClr>
                    </a:solidFill>
                  </a:rPr>
                  <a:t>Temperature </a:t>
                </a:r>
                <a:r>
                  <a:rPr lang="en-US" sz="1600" b="1" i="0" u="none" strike="noStrike" baseline="0">
                    <a:effectLst/>
                  </a:rPr>
                  <a:t>(˚C)</a:t>
                </a:r>
                <a:endParaRPr lang="ru-RU" sz="1600">
                  <a:solidFill>
                    <a:schemeClr val="tx2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2034604139204046"/>
              <c:y val="0.917630590293860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2">
                    <a:lumMod val="75000"/>
                  </a:schemeClr>
                </a:solidFill>
              </a:defRPr>
            </a:pPr>
            <a:endParaRPr lang="en-US"/>
          </a:p>
        </c:txPr>
        <c:crossAx val="31498624"/>
        <c:crosses val="autoZero"/>
        <c:crossBetween val="midCat"/>
        <c:majorUnit val="3"/>
      </c:valAx>
      <c:valAx>
        <c:axId val="31498624"/>
        <c:scaling>
          <c:orientation val="minMax"/>
          <c:max val="100"/>
        </c:scaling>
        <c:delete val="0"/>
        <c:axPos val="l"/>
        <c:majorGridlines>
          <c:spPr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>
                    <a:solidFill>
                      <a:schemeClr val="tx2">
                        <a:lumMod val="75000"/>
                      </a:schemeClr>
                    </a:solidFill>
                  </a:defRPr>
                </a:pPr>
                <a:r>
                  <a:rPr lang="en-US" sz="1600">
                    <a:solidFill>
                      <a:schemeClr val="tx2">
                        <a:lumMod val="75000"/>
                      </a:schemeClr>
                    </a:solidFill>
                  </a:rPr>
                  <a:t>Humidity (%)</a:t>
                </a:r>
                <a:endParaRPr lang="ru-RU" sz="1600">
                  <a:solidFill>
                    <a:schemeClr val="tx2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1.7891306607699629E-2"/>
              <c:y val="0.331018385794045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tx2">
                    <a:lumMod val="75000"/>
                  </a:schemeClr>
                </a:solidFill>
              </a:defRPr>
            </a:pPr>
            <a:endParaRPr lang="en-US"/>
          </a:p>
        </c:txPr>
        <c:crossAx val="31480064"/>
        <c:crosses val="autoZero"/>
        <c:crossBetween val="midCat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5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0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52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5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3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12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4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7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4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8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66F6-BB92-4EB4-ABC1-AC55D9A78A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930D-9528-4E72-9F1E-AF7281975B73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4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25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4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19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8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90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16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28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16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42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12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50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88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8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049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3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9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13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966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948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3A3A-7AF6-45CE-91C3-CE377A7EF46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6CF4-B91C-4AE5-88D7-5D9AD87F239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449319-B591-4C81-AFBF-820E9BC3830D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5BF033E-4D69-4B4F-8FBE-B6B774F45BF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66F6-BB92-4EB4-ABC1-AC55D9A78A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930D-9528-4E72-9F1E-AF7281975B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3A3A-7AF6-45CE-91C3-CE377A7EF4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6CF4-B91C-4AE5-88D7-5D9AD87F23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3A3A-7AF6-45CE-91C3-CE377A7EF46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6CF4-B91C-4AE5-88D7-5D9AD87F23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39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34684">
            <a:off x="344190" y="1394222"/>
            <a:ext cx="6299565" cy="1089427"/>
          </a:xfrm>
        </p:spPr>
        <p:txBody>
          <a:bodyPr/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Will It Rain Tomorrow?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0" y="4419600"/>
            <a:ext cx="3198179" cy="533400"/>
          </a:xfrm>
        </p:spPr>
        <p:txBody>
          <a:bodyPr>
            <a:normAutofit/>
          </a:bodyPr>
          <a:lstStyle/>
          <a:p>
            <a:pPr algn="r"/>
            <a:r>
              <a:rPr lang="en-US" sz="24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Group 5 presenters: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rot="19109390">
            <a:off x="875288" y="2170144"/>
            <a:ext cx="6512324" cy="510330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chemeClr val="accent2">
                    <a:lumMod val="75000"/>
                  </a:schemeClr>
                </a:solidFill>
              </a:rPr>
              <a:t>Application of Data Mining Techniques for Forecasting Rainfall in </a:t>
            </a: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</a:rPr>
              <a:t>Yerevan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3200" y="4461808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Maria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Davoodian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Naira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Matosyan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Silva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Arakelyan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Anna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Baghumyan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Arusyak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Hakobyan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5335"/>
            <a:ext cx="2133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>
              <a:spcBef>
                <a:spcPts val="800"/>
              </a:spcBef>
              <a:buFont typeface="Arial" pitchFamily="34" charset="0"/>
              <a:buNone/>
              <a:defRPr sz="24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8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9pPr>
          </a:lstStyle>
          <a:p>
            <a:r>
              <a:rPr lang="en-US" dirty="0"/>
              <a:t>Instructor: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0768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Sean Reynolds</a:t>
            </a:r>
          </a:p>
        </p:txBody>
      </p:sp>
    </p:spTree>
    <p:extLst>
      <p:ext uri="{BB962C8B-B14F-4D97-AF65-F5344CB8AC3E}">
        <p14:creationId xmlns:p14="http://schemas.microsoft.com/office/powerpoint/2010/main" val="533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3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21009">
            <a:off x="924783" y="1740492"/>
            <a:ext cx="6234249" cy="1204306"/>
          </a:xfrm>
        </p:spPr>
        <p:txBody>
          <a:bodyPr vert="horz" lIns="91440" tIns="45720" rIns="91440" bIns="9144" rtlCol="0" anchor="b"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geographical Location of Yerevan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4177605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Climate classification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What kind of climate does Yerevan have?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3002340"/>
            <a:ext cx="659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Which geographical characteristics matter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Köppen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climate classification 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  </a:t>
            </a:r>
            <a:b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cold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semi-arid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climate</a:t>
            </a:r>
            <a:endParaRPr lang="en-US" sz="2200" dirty="0"/>
          </a:p>
        </p:txBody>
      </p:sp>
      <p:pic>
        <p:nvPicPr>
          <p:cNvPr id="6" name="Picture 2" descr="https://lh4.googleusercontent.com/mHFB13LooiGHOwaQ6MYi1ekTCm5RTHCJZj1xwiUgMePXXB-1neonFi-wsmyvX9oKytNF44ai2-JyywmYZ83gPvkSj6AQ-L71npIPQEYMK-sx64MTvavj7LUS3wjD7bSWwK7azgqm">
            <a:extLst>
              <a:ext uri="{FF2B5EF4-FFF2-40B4-BE49-F238E27FC236}">
                <a16:creationId xmlns:a16="http://schemas.microsoft.com/office/drawing/2014/main" xmlns="" id="{FB44F411-C2F9-445C-A351-14FA5EC6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59" y="1447800"/>
            <a:ext cx="576200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51AFB7BC-63A9-483F-97AF-D7DB823F05CB}"/>
              </a:ext>
            </a:extLst>
          </p:cNvPr>
          <p:cNvSpPr txBox="1"/>
          <p:nvPr/>
        </p:nvSpPr>
        <p:spPr>
          <a:xfrm>
            <a:off x="152400" y="2090172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 Warm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to hot dry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summers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2. Cold winters, carrying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snowfall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freezing temperatures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86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86" y="1732126"/>
            <a:ext cx="4230914" cy="2763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ctr">
              <a:spcBef>
                <a:spcPts val="800"/>
              </a:spcBef>
              <a:buFont typeface="+mj-lt"/>
              <a:buAutoNum type="arabicPeriod"/>
              <a:defRPr sz="28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Long, hot, </a:t>
            </a:r>
            <a:r>
              <a:rPr lang="en-US" sz="2400" dirty="0" smtClean="0"/>
              <a:t>dry summers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Short, cold, </a:t>
            </a:r>
            <a:r>
              <a:rPr lang="en-US" sz="2400" dirty="0" smtClean="0"/>
              <a:t>relatively</a:t>
            </a:r>
          </a:p>
          <a:p>
            <a:pPr marL="0" indent="0" algn="l">
              <a:buNone/>
            </a:pPr>
            <a:r>
              <a:rPr lang="en-US" sz="2400" dirty="0" smtClean="0"/>
              <a:t>wet </a:t>
            </a:r>
            <a:r>
              <a:rPr lang="en-US" sz="2400" dirty="0"/>
              <a:t>winters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Even wetter </a:t>
            </a:r>
            <a:r>
              <a:rPr lang="en-US" sz="2400" dirty="0" smtClean="0"/>
              <a:t>springs</a:t>
            </a:r>
          </a:p>
          <a:p>
            <a:pPr marL="0" indent="0" algn="l">
              <a:buNone/>
            </a:pPr>
            <a:r>
              <a:rPr lang="en-US" sz="2400" dirty="0" smtClean="0"/>
              <a:t>and </a:t>
            </a:r>
            <a:r>
              <a:rPr lang="en-US" sz="2400" dirty="0"/>
              <a:t>autumns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21537"/>
              </p:ext>
            </p:extLst>
          </p:nvPr>
        </p:nvGraphicFramePr>
        <p:xfrm>
          <a:off x="4800601" y="201015"/>
          <a:ext cx="4114800" cy="467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13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0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9286">
                <a:tc>
                  <a:txBody>
                    <a:bodyPr/>
                    <a:lstStyle/>
                    <a:p>
                      <a:pPr algn="l" fontAlgn="b"/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Number of Rained Days/ Portion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smtClean="0">
                          <a:effectLst/>
                        </a:rPr>
                        <a:t>January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February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March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April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May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June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July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August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September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October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November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effectLst/>
                        </a:rPr>
                        <a:t>December</a:t>
                      </a:r>
                      <a:endParaRPr lang="en-US" sz="1800" b="1" u="none" strike="noStrike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"/>
            <a:ext cx="7520940" cy="5486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Monthly Temperature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85800"/>
            <a:ext cx="807720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1"/>
            <a:ext cx="6781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847135" y="304800"/>
            <a:ext cx="7467600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3. Large Diurnal Temperature Variations</a:t>
            </a:r>
          </a:p>
        </p:txBody>
      </p:sp>
    </p:spTree>
    <p:extLst>
      <p:ext uri="{BB962C8B-B14F-4D97-AF65-F5344CB8AC3E}">
        <p14:creationId xmlns:p14="http://schemas.microsoft.com/office/powerpoint/2010/main" val="6450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21009">
            <a:off x="997672" y="1933812"/>
            <a:ext cx="5648623" cy="1204306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Relationship between Parameters</a:t>
            </a:r>
            <a:endParaRPr lang="en-US" sz="4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4495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</a:rPr>
              <a:t>Rainfall and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2895600"/>
            <a:ext cx="4992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</a:rPr>
              <a:t>Which factors influence rainfall?</a:t>
            </a:r>
            <a:endParaRPr lang="en-US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5821" y="4535031"/>
            <a:ext cx="2754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Temperature</a:t>
            </a:r>
            <a:endParaRPr lang="en-US" dirty="0"/>
          </a:p>
          <a:p>
            <a:pPr algn="l"/>
            <a:r>
              <a:rPr lang="en-US" dirty="0"/>
              <a:t>Wind Speed</a:t>
            </a:r>
          </a:p>
          <a:p>
            <a:pPr algn="l"/>
            <a:r>
              <a:rPr lang="en-US" dirty="0"/>
              <a:t>Pressure</a:t>
            </a:r>
          </a:p>
          <a:p>
            <a:pPr algn="l"/>
            <a:r>
              <a:rPr lang="en-US" dirty="0"/>
              <a:t>Humidity</a:t>
            </a:r>
          </a:p>
        </p:txBody>
      </p:sp>
    </p:spTree>
    <p:extLst>
      <p:ext uri="{BB962C8B-B14F-4D97-AF65-F5344CB8AC3E}">
        <p14:creationId xmlns:p14="http://schemas.microsoft.com/office/powerpoint/2010/main" val="37485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20940" cy="5486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Temperature and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Dew Point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78486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>
              <a:spcBef>
                <a:spcPts val="800"/>
              </a:spcBef>
              <a:buFont typeface="+mj-lt"/>
              <a:buAutoNum type="arabicPeriod"/>
              <a:defRPr sz="28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Changes in air temperature are linked to changes in relative </a:t>
            </a:r>
            <a:r>
              <a:rPr lang="en-GB" sz="2400" dirty="0" smtClean="0"/>
              <a:t>humidity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The dew point varies less than the 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When the air temperature becomes the same as the dew point, rain is likely to </a:t>
            </a:r>
            <a:r>
              <a:rPr lang="en-GB" sz="2400" dirty="0" smtClean="0"/>
              <a:t>fall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15619"/>
            <a:ext cx="6705600" cy="366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6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Wind Speed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Rainfall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486" y="1066800"/>
            <a:ext cx="8153400" cy="1384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514350" indent="-514350">
              <a:spcBef>
                <a:spcPts val="800"/>
              </a:spcBef>
              <a:buFont typeface="+mj-lt"/>
              <a:buAutoNum type="arabicPeriod"/>
              <a:defRPr sz="28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dirty="0"/>
              <a:t>The rainfall loss rate increases when the wind speed increases and/or rainfall intensity </a:t>
            </a:r>
            <a:r>
              <a:rPr lang="en-US" dirty="0" smtClean="0"/>
              <a:t>decreases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51794"/>
            <a:ext cx="7019925" cy="423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Pressure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Rainfall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35514"/>
              </p:ext>
            </p:extLst>
          </p:nvPr>
        </p:nvGraphicFramePr>
        <p:xfrm>
          <a:off x="76200" y="3304707"/>
          <a:ext cx="1828800" cy="340089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13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u="none" strike="noStrike" dirty="0" err="1">
                          <a:effectLst/>
                        </a:rPr>
                        <a:t>SLP</a:t>
                      </a:r>
                      <a:r>
                        <a:rPr lang="en-US" sz="1250" u="none" strike="noStrike" dirty="0">
                          <a:effectLst/>
                        </a:rPr>
                        <a:t>(</a:t>
                      </a:r>
                      <a:r>
                        <a:rPr lang="en-US" sz="1250" u="none" strike="noStrike" dirty="0" err="1">
                          <a:effectLst/>
                        </a:rPr>
                        <a:t>hPa</a:t>
                      </a:r>
                      <a:r>
                        <a:rPr lang="en-US" sz="1250" u="none" strike="noStrike" dirty="0">
                          <a:effectLst/>
                        </a:rPr>
                        <a:t>)  </a:t>
                      </a:r>
                      <a:endParaRPr lang="en-US" sz="125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January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1018.55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February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1016.64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March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1012.77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April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1016.80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1013.16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June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1010.90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July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1009.84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August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1011.16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September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1015.00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October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1017.23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November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1019.73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December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1023.32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066800"/>
            <a:ext cx="80772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514350" indent="-514350">
              <a:spcBef>
                <a:spcPts val="800"/>
              </a:spcBef>
              <a:buFont typeface="+mj-lt"/>
              <a:buAutoNum type="arabicPeriod"/>
              <a:defRPr sz="28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When the atmospheric pressure falls, rainfall occurs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When the atmospheric pressure is high, rainfall is </a:t>
            </a:r>
            <a:r>
              <a:rPr lang="en-GB" sz="2400" dirty="0" smtClean="0"/>
              <a:t>unlikely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70199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5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Humidity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Rainfall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11679"/>
            <a:ext cx="8305800" cy="1302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514350" indent="-514350">
              <a:spcBef>
                <a:spcPts val="800"/>
              </a:spcBef>
              <a:buFont typeface="+mj-lt"/>
              <a:buAutoNum type="arabicPeriod"/>
              <a:defRPr sz="24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relative humidity of the air below clouds is high – </a:t>
            </a:r>
            <a:r>
              <a:rPr lang="en-US" dirty="0" smtClean="0"/>
              <a:t>Increased </a:t>
            </a:r>
            <a:r>
              <a:rPr lang="en-US" dirty="0"/>
              <a:t>rainfall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humidity of the air is low – Reduced rainfall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6937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5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" y="2015028"/>
            <a:ext cx="7520940" cy="2937972"/>
          </a:xfr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Aim </a:t>
            </a: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</a:t>
            </a: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eographical location </a:t>
            </a: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of Yerevan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Relationship </a:t>
            </a: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between </a:t>
            </a: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Rainfall prediction practice</a:t>
            </a:r>
            <a:endParaRPr lang="en-US" sz="28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Q&amp;A</a:t>
            </a:r>
            <a:endParaRPr lang="en-US" sz="28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21009">
            <a:off x="997672" y="1933812"/>
            <a:ext cx="5648623" cy="1204306"/>
          </a:xfrm>
        </p:spPr>
        <p:txBody>
          <a:bodyPr/>
          <a:lstStyle/>
          <a:p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Rainfall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155" y="4114800"/>
            <a:ext cx="624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: What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are they and how they can be used to predict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rainfall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2729" y="33160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What do we need</a:t>
            </a:r>
            <a:r>
              <a:rPr lang="en-US" sz="3600" b="1" u="sng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3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96214"/>
              </p:ext>
            </p:extLst>
          </p:nvPr>
        </p:nvGraphicFramePr>
        <p:xfrm>
          <a:off x="2053047" y="1102362"/>
          <a:ext cx="5490753" cy="38506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0251">
                  <a:extLst>
                    <a:ext uri="{9D8B030D-6E8A-4147-A177-3AD203B41FA5}">
                      <a16:colId xmlns:a16="http://schemas.microsoft.com/office/drawing/2014/main" xmlns="" val="2833910208"/>
                    </a:ext>
                  </a:extLst>
                </a:gridCol>
                <a:gridCol w="1830251">
                  <a:extLst>
                    <a:ext uri="{9D8B030D-6E8A-4147-A177-3AD203B41FA5}">
                      <a16:colId xmlns:a16="http://schemas.microsoft.com/office/drawing/2014/main" xmlns="" val="2727122142"/>
                    </a:ext>
                  </a:extLst>
                </a:gridCol>
                <a:gridCol w="1830251">
                  <a:extLst>
                    <a:ext uri="{9D8B030D-6E8A-4147-A177-3AD203B41FA5}">
                      <a16:colId xmlns:a16="http://schemas.microsoft.com/office/drawing/2014/main" xmlns="" val="1854132900"/>
                    </a:ext>
                  </a:extLst>
                </a:gridCol>
              </a:tblGrid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Height(cm)</a:t>
                      </a:r>
                      <a:endParaRPr lang="en-US" sz="200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Weight(kg)</a:t>
                      </a:r>
                      <a:endParaRPr lang="en-US" sz="200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Sex</a:t>
                      </a:r>
                      <a:endParaRPr lang="en-US" sz="2000" b="1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2246384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182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85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60493076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185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80822696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165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55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90169876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163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56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82634106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175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84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14872945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168</a:t>
                      </a:r>
                      <a:endParaRPr lang="en-US" sz="2000" b="0" i="0" u="none" strike="noStrike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64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22221940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155</a:t>
                      </a:r>
                      <a:endParaRPr lang="en-US" sz="2000" b="0" i="0" u="none" strike="noStrike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47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07080637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60676325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180</a:t>
                      </a:r>
                      <a:endParaRPr lang="en-US" sz="2000" b="0" i="0" u="none" strike="noStrike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71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Female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98572155"/>
                  </a:ext>
                </a:extLst>
              </a:tr>
              <a:tr h="3500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187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88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US" sz="2000" b="0" i="0" u="none" strike="noStrike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7386378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Simple Example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62086" y="5244405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b="1" dirty="0"/>
              <a:t>Can you guess the gender of the next person based on their height and weight?</a:t>
            </a:r>
          </a:p>
        </p:txBody>
      </p:sp>
    </p:spTree>
    <p:extLst>
      <p:ext uri="{BB962C8B-B14F-4D97-AF65-F5344CB8AC3E}">
        <p14:creationId xmlns:p14="http://schemas.microsoft.com/office/powerpoint/2010/main" val="41583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Decision Trees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87628" y="1066800"/>
            <a:ext cx="1277257" cy="1066800"/>
            <a:chOff x="3397514" y="1187727"/>
            <a:chExt cx="1277257" cy="1066800"/>
          </a:xfrm>
        </p:grpSpPr>
        <p:sp>
          <p:nvSpPr>
            <p:cNvPr id="4" name="Oval 3"/>
            <p:cNvSpPr/>
            <p:nvPr/>
          </p:nvSpPr>
          <p:spPr>
            <a:xfrm>
              <a:off x="3397514" y="1187727"/>
              <a:ext cx="1277257" cy="1066800"/>
            </a:xfrm>
            <a:prstGeom prst="ellips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5487" y="1402552"/>
              <a:ext cx="1098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Height &gt;</a:t>
              </a:r>
            </a:p>
            <a:p>
              <a:pPr algn="ctr"/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180cm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67399" y="2438400"/>
            <a:ext cx="1371600" cy="1219200"/>
            <a:chOff x="5867400" y="2590800"/>
            <a:chExt cx="1371600" cy="1219200"/>
          </a:xfrm>
        </p:grpSpPr>
        <p:sp>
          <p:nvSpPr>
            <p:cNvPr id="5" name="Oval 4"/>
            <p:cNvSpPr/>
            <p:nvPr/>
          </p:nvSpPr>
          <p:spPr>
            <a:xfrm>
              <a:off x="5867400" y="2590800"/>
              <a:ext cx="1371600" cy="1219200"/>
            </a:xfrm>
            <a:prstGeom prst="ellips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3557" y="2877234"/>
              <a:ext cx="1179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Weight &gt;</a:t>
              </a:r>
            </a:p>
            <a:p>
              <a:pPr algn="ctr"/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80kg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656286" y="4038600"/>
            <a:ext cx="1197543" cy="858492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Female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43400" y="4038600"/>
            <a:ext cx="1197543" cy="858492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33600" y="2438400"/>
            <a:ext cx="1197543" cy="858492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4" idx="2"/>
            <a:endCxn id="16" idx="0"/>
          </p:cNvCxnSpPr>
          <p:nvPr/>
        </p:nvCxnSpPr>
        <p:spPr>
          <a:xfrm flipH="1">
            <a:off x="2732372" y="1600200"/>
            <a:ext cx="1255256" cy="8382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  <a:endCxn id="4" idx="6"/>
          </p:cNvCxnSpPr>
          <p:nvPr/>
        </p:nvCxnSpPr>
        <p:spPr>
          <a:xfrm flipH="1" flipV="1">
            <a:off x="5264885" y="1600200"/>
            <a:ext cx="1288314" cy="8382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5" idx="0"/>
          </p:cNvCxnSpPr>
          <p:nvPr/>
        </p:nvCxnSpPr>
        <p:spPr>
          <a:xfrm flipH="1">
            <a:off x="4942172" y="3048000"/>
            <a:ext cx="925227" cy="9906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5" idx="6"/>
          </p:cNvCxnSpPr>
          <p:nvPr/>
        </p:nvCxnSpPr>
        <p:spPr>
          <a:xfrm flipH="1" flipV="1">
            <a:off x="7238999" y="3048000"/>
            <a:ext cx="1016059" cy="99060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2372" y="1504890"/>
            <a:ext cx="62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Yes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00998" y="3181290"/>
            <a:ext cx="62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Yes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399" y="1504890"/>
            <a:ext cx="62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No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41242" y="3181290"/>
            <a:ext cx="62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No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30" grpId="0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Prediction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2000" cy="16425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Extract a </a:t>
            </a: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patterns </a:t>
            </a: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from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Make rules based on </a:t>
            </a: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patterns</a:t>
            </a:r>
            <a:endParaRPr lang="en-US" sz="28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Apply the rules to the new </a:t>
            </a:r>
            <a:r>
              <a:rPr lang="en-US" sz="28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observation</a:t>
            </a:r>
            <a:endParaRPr lang="en-US" sz="28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57200"/>
            <a:ext cx="7520940" cy="54864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Now</a:t>
            </a:r>
            <a:r>
              <a:rPr lang="en-US" dirty="0"/>
              <a:t>,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It’s Time for the Prediction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!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Рисунок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39316"/>
            <a:ext cx="6706704" cy="30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520940" cy="548640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Rainfall Prediction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0"/>
            <a:ext cx="9147629" cy="2057400"/>
          </a:xfrm>
          <a:prstGeom prst="rect">
            <a:avLst/>
          </a:prstGeom>
        </p:spPr>
      </p:pic>
      <p:pic>
        <p:nvPicPr>
          <p:cNvPr id="6" name="Picture 5" descr="C:\Users\ASUS\Downloads\31723436_1631379410292079_811153828534550528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6934200" cy="41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9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8600" y="381000"/>
            <a:ext cx="6477000" cy="11816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 for your attention!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4637206"/>
            <a:ext cx="3810000" cy="830997"/>
          </a:xfrm>
          <a:prstGeom prst="rect">
            <a:avLst/>
          </a:prstGeom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kumimoji="0" lang="en-US" sz="4800" b="1" i="0" u="none" strike="noStrike" cap="all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762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" y="152400"/>
            <a:ext cx="7520940" cy="5486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762000"/>
            <a:ext cx="8763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Arun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C., Sheikh, F.,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Karthick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S.,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Malathi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D.,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Sudarsan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J. S. (2016). Analysis of Data Mining Techniques for Weather Prediction. Retrieved from http://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www.indjst.org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index.php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indjst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/article/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viewFile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/101962/74214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Cong, R.G., Brady, M. (2012). The Interdependence between Rainfall and Temperature: Copula Analyses.” The Scientific World Journal, vol. 2012, pp. 1–11., Retrieved from  https://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www.hindawi.com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/journals/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tswj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/2012/405675/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Gupta, D.,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Ghose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U. (2015). A Comparative Study of Classification Algorithms for Forecasting Rainfall. Retrieved from http://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ieeexplore.ieee.org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/stamp/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stamp.jsp?arnumber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=7359273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Olaiya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F.,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Adeyemo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A. B. (2012). Application of Data Mining Techniques in Weather Prediction and Climate Change Studies. Retrieved from http://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www.mecs-press.org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ijieeb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ijieeb-v4-n1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IJIEEB-V4-N1-7.pdf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Hsu,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S.H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Guo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Y.L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(2005). Effect of Wind Speed on the Measurement of Rainfall. pp. 81–86. Retrieved from http://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web.tari.gov.tw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csam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CEB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/member/publication/2(1)/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008.pdf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Using Weather Measurements to Predict the Weather. (2009). Retrieved from http://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www.e-missions.net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wvstorm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/?cat=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2&amp;sid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1&amp;pid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31&amp;page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=Understanding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Weather and Climate. (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n.d.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). Retrieved from http://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www.weather-climate.org.uk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05.php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Yadav, R. K., Khatri, R. (2016). A Weather Forecasting Model using the Data Mining Technique. Retrieved from https://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pdfs.semanticscholar.org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a49c</a:t>
            </a:r>
            <a:r>
              <a:rPr 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a96735e5e6f9bd0f51420489399588c3239c.pdf</a:t>
            </a:r>
            <a:endParaRPr lang="en-US" sz="1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09800"/>
            <a:ext cx="8229600" cy="2514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Our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00300"/>
            <a:ext cx="8382000" cy="2133600"/>
          </a:xfrm>
        </p:spPr>
        <p:txBody>
          <a:bodyPr>
            <a:noAutofit/>
          </a:bodyPr>
          <a:lstStyle/>
          <a:p>
            <a:pPr marL="0" indent="0" algn="ctr"/>
            <a:r>
              <a:rPr lang="en-US" sz="40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… is to </a:t>
            </a:r>
            <a:r>
              <a:rPr lang="en-US" sz="40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predict the rainfall in Yerevan based on the weather data from </a:t>
            </a:r>
            <a:r>
              <a:rPr lang="en-US" sz="4000" b="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2017</a:t>
            </a:r>
            <a:endParaRPr lang="en-US" sz="40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n-US" sz="40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1703703"/>
            <a:ext cx="4038600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600" b="1" cap="all" baseline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0830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2133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Preparation and Summarizing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4" r="31964" b="7890"/>
          <a:stretch/>
        </p:blipFill>
        <p:spPr bwMode="auto">
          <a:xfrm>
            <a:off x="188439" y="958690"/>
            <a:ext cx="8803161" cy="559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1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84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133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1. Data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Preparation and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Summerizing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196755"/>
              </p:ext>
            </p:extLst>
          </p:nvPr>
        </p:nvGraphicFramePr>
        <p:xfrm>
          <a:off x="4495800" y="3657600"/>
          <a:ext cx="4648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2. Visualization</a:t>
            </a:r>
          </a:p>
        </p:txBody>
      </p:sp>
      <p:graphicFrame>
        <p:nvGraphicFramePr>
          <p:cNvPr id="4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099676"/>
              </p:ext>
            </p:extLst>
          </p:nvPr>
        </p:nvGraphicFramePr>
        <p:xfrm>
          <a:off x="381000" y="932543"/>
          <a:ext cx="4953000" cy="356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3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19200"/>
            <a:ext cx="8609013" cy="529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670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3. Analyzing Initial Patterns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4. Modeling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307771"/>
            <a:ext cx="4343400" cy="1590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spcBef>
                <a:spcPts val="800"/>
              </a:spcBef>
              <a:buFont typeface="+mj-lt"/>
              <a:buAutoNum type="arabicPeriod"/>
              <a:defRPr sz="28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r>
              <a:rPr lang="en-US" dirty="0"/>
              <a:t>Naïve Bayes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K-Nearest Neighbors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784551"/>
            <a:ext cx="3588657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457200" indent="-457200">
              <a:spcBef>
                <a:spcPts val="800"/>
              </a:spcBef>
              <a:buFont typeface="+mj-lt"/>
              <a:buAutoNum type="arabicPeriod"/>
              <a:defRPr sz="28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1737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2pPr>
            <a:lvl3pPr marL="4023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 marL="630936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4pPr>
            <a:lvl5pPr marL="859536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/>
            </a:lvl5pPr>
            <a:lvl6pPr marL="1097280" indent="-173736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6pPr>
            <a:lvl7pPr marL="13533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7pPr>
            <a:lvl8pPr marL="1581912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8pPr>
            <a:lvl9pPr marL="1792224" indent="-164592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u="sng" dirty="0"/>
              <a:t>Statistical </a:t>
            </a:r>
            <a:r>
              <a:rPr lang="en-US" u="sng" dirty="0" smtClean="0"/>
              <a:t>methods</a:t>
            </a:r>
            <a:r>
              <a:rPr lang="en-US" dirty="0" smtClean="0"/>
              <a:t>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713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Custom 3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374C81"/>
      </a:accent2>
      <a:accent3>
        <a:srgbClr val="B2BDDD"/>
      </a:accent3>
      <a:accent4>
        <a:srgbClr val="4A66AC"/>
      </a:accent4>
      <a:accent5>
        <a:srgbClr val="5AA2AE"/>
      </a:accent5>
      <a:accent6>
        <a:srgbClr val="9D90A0"/>
      </a:accent6>
      <a:hlink>
        <a:srgbClr val="072B62"/>
      </a:hlink>
      <a:folHlink>
        <a:srgbClr val="374C8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705</TotalTime>
  <Words>734</Words>
  <Application>Microsoft Office PowerPoint</Application>
  <PresentationFormat>On-screen Show (4:3)</PresentationFormat>
  <Paragraphs>197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Template</vt:lpstr>
      <vt:lpstr>Office Theme</vt:lpstr>
      <vt:lpstr>1_Office Theme</vt:lpstr>
      <vt:lpstr>2_Office Theme</vt:lpstr>
      <vt:lpstr>Will It Rain Tomorrow?</vt:lpstr>
      <vt:lpstr>Agenda</vt:lpstr>
      <vt:lpstr>Our aim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Modeling and prediction</vt:lpstr>
      <vt:lpstr>geographical Location of Yerevan</vt:lpstr>
      <vt:lpstr>Köppen climate classification      cold semi-arid climate</vt:lpstr>
      <vt:lpstr>PowerPoint Presentation</vt:lpstr>
      <vt:lpstr>Monthly Temperature</vt:lpstr>
      <vt:lpstr>PowerPoint Presentation</vt:lpstr>
      <vt:lpstr>Relationship between Parameters</vt:lpstr>
      <vt:lpstr>Temperature and Dew Point</vt:lpstr>
      <vt:lpstr>Wind Speed and Rainfall</vt:lpstr>
      <vt:lpstr>Pressure and Rainfall</vt:lpstr>
      <vt:lpstr>Humidity and Rainfall</vt:lpstr>
      <vt:lpstr>Rainfall Prediction</vt:lpstr>
      <vt:lpstr>Simple Example</vt:lpstr>
      <vt:lpstr>Decision Trees</vt:lpstr>
      <vt:lpstr>Prediction Steps</vt:lpstr>
      <vt:lpstr>Now, It’s Time for the Prediction!</vt:lpstr>
      <vt:lpstr>Rainfall Prediction</vt:lpstr>
      <vt:lpstr>Thank you for your attention!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 Tomorrow?</dc:title>
  <dc:creator>ASUS</dc:creator>
  <cp:lastModifiedBy>ASUS</cp:lastModifiedBy>
  <cp:revision>83</cp:revision>
  <dcterms:created xsi:type="dcterms:W3CDTF">2018-05-01T09:35:33Z</dcterms:created>
  <dcterms:modified xsi:type="dcterms:W3CDTF">2018-05-03T20:35:51Z</dcterms:modified>
</cp:coreProperties>
</file>