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1A051-9978-4FFD-BD07-40B23D01C0DF}" v="9" dt="2025-06-10T18:08:24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7" d="100"/>
          <a:sy n="87" d="100"/>
        </p:scale>
        <p:origin x="84" y="1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, Alexandra (Ali) (CDC/OD/OPHDST/NCHS)" userId="c33b8276-e4ac-45d7-bd70-619c0eb05abd" providerId="ADAL" clId="{3C21A051-9978-4FFD-BD07-40B23D01C0DF}"/>
    <pc:docChg chg="undo custSel modMainMaster">
      <pc:chgData name="Ruth, Alexandra (Ali) (CDC/OD/OPHDST/NCHS)" userId="c33b8276-e4ac-45d7-bd70-619c0eb05abd" providerId="ADAL" clId="{3C21A051-9978-4FFD-BD07-40B23D01C0DF}" dt="2025-06-10T18:08:24.252" v="38" actId="113"/>
      <pc:docMkLst>
        <pc:docMk/>
      </pc:docMkLst>
      <pc:sldMasterChg chg="modSldLayout">
        <pc:chgData name="Ruth, Alexandra (Ali) (CDC/OD/OPHDST/NCHS)" userId="c33b8276-e4ac-45d7-bd70-619c0eb05abd" providerId="ADAL" clId="{3C21A051-9978-4FFD-BD07-40B23D01C0DF}" dt="2025-06-10T18:08:24.252" v="38" actId="113"/>
        <pc:sldMasterMkLst>
          <pc:docMk/>
          <pc:sldMasterMk cId="3676200875" sldId="2147483648"/>
        </pc:sldMasterMkLst>
        <pc:sldLayoutChg chg="addSp modSp mod">
          <pc:chgData name="Ruth, Alexandra (Ali) (CDC/OD/OPHDST/NCHS)" userId="c33b8276-e4ac-45d7-bd70-619c0eb05abd" providerId="ADAL" clId="{3C21A051-9978-4FFD-BD07-40B23D01C0DF}" dt="2025-06-10T18:08:24.252" v="38" actId="113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Ruth, Alexandra (Ali) (CDC/OD/OPHDST/NCHS)" userId="c33b8276-e4ac-45d7-bd70-619c0eb05abd" providerId="ADAL" clId="{3C21A051-9978-4FFD-BD07-40B23D01C0DF}" dt="2025-06-10T18:08:14.735" v="34" actId="12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Ruth, Alexandra (Ali) (CDC/OD/OPHDST/NCHS)" userId="c33b8276-e4ac-45d7-bd70-619c0eb05abd" providerId="ADAL" clId="{3C21A051-9978-4FFD-BD07-40B23D01C0DF}" dt="2025-06-10T18:08:24.252" v="38" actId="113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add mod">
            <ac:chgData name="Ruth, Alexandra (Ali) (CDC/OD/OPHDST/NCHS)" userId="c33b8276-e4ac-45d7-bd70-619c0eb05abd" providerId="ADAL" clId="{3C21A051-9978-4FFD-BD07-40B23D01C0DF}" dt="2025-06-10T18:06:59.674" v="4" actId="1035"/>
            <ac:spMkLst>
              <pc:docMk/>
              <pc:sldMasterMk cId="3676200875" sldId="2147483648"/>
              <pc:sldLayoutMk cId="1444357513" sldId="2147483649"/>
              <ac:spMk id="7" creationId="{E3B27BB8-CA0F-2F3F-0A01-D2C47F621792}"/>
            </ac:spMkLst>
          </pc:spChg>
          <pc:spChg chg="add mod">
            <ac:chgData name="Ruth, Alexandra (Ali) (CDC/OD/OPHDST/NCHS)" userId="c33b8276-e4ac-45d7-bd70-619c0eb05abd" providerId="ADAL" clId="{3C21A051-9978-4FFD-BD07-40B23D01C0DF}" dt="2025-06-10T18:07:20.874" v="30" actId="207"/>
            <ac:spMkLst>
              <pc:docMk/>
              <pc:sldMasterMk cId="3676200875" sldId="2147483648"/>
              <pc:sldLayoutMk cId="1444357513" sldId="2147483649"/>
              <ac:spMk id="9" creationId="{FAC11DDF-71DD-DECC-73BB-CCC88C35C703}"/>
            </ac:spMkLst>
          </pc:spChg>
          <pc:picChg chg="add mod">
            <ac:chgData name="Ruth, Alexandra (Ali) (CDC/OD/OPHDST/NCHS)" userId="c33b8276-e4ac-45d7-bd70-619c0eb05abd" providerId="ADAL" clId="{3C21A051-9978-4FFD-BD07-40B23D01C0DF}" dt="2025-06-10T18:07:05.400" v="28" actId="1035"/>
            <ac:picMkLst>
              <pc:docMk/>
              <pc:sldMasterMk cId="3676200875" sldId="2147483648"/>
              <pc:sldLayoutMk cId="1444357513" sldId="2147483649"/>
              <ac:picMk id="8" creationId="{202F0C75-2D40-9982-4B8D-D8C9C56F8261}"/>
            </ac:picMkLst>
          </pc:picChg>
          <pc:picChg chg="add mod">
            <ac:chgData name="Ruth, Alexandra (Ali) (CDC/OD/OPHDST/NCHS)" userId="c33b8276-e4ac-45d7-bd70-619c0eb05abd" providerId="ADAL" clId="{3C21A051-9978-4FFD-BD07-40B23D01C0DF}" dt="2025-06-10T18:06:59.674" v="4" actId="1035"/>
            <ac:picMkLst>
              <pc:docMk/>
              <pc:sldMasterMk cId="3676200875" sldId="2147483648"/>
              <pc:sldLayoutMk cId="1444357513" sldId="2147483649"/>
              <ac:picMk id="10" creationId="{E36CFEE7-CFF3-09F7-18FE-42B2497141E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rgbClr val="0054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086600" cy="1314450"/>
          </a:xfrm>
        </p:spPr>
        <p:txBody>
          <a:bodyPr/>
          <a:lstStyle>
            <a:lvl1pPr marL="0" indent="0" algn="l">
              <a:buNone/>
              <a:defRPr b="1">
                <a:solidFill>
                  <a:srgbClr val="005447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27BB8-CA0F-2F3F-0A01-D2C47F621792}"/>
              </a:ext>
            </a:extLst>
          </p:cNvPr>
          <p:cNvSpPr/>
          <p:nvPr userDrawn="1"/>
        </p:nvSpPr>
        <p:spPr>
          <a:xfrm>
            <a:off x="0" y="0"/>
            <a:ext cx="9144000" cy="868639"/>
          </a:xfrm>
          <a:prstGeom prst="rect">
            <a:avLst/>
          </a:prstGeom>
          <a:solidFill>
            <a:srgbClr val="0054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02F0C75-2D40-9982-4B8D-D8C9C56F82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116" b="15764"/>
          <a:stretch/>
        </p:blipFill>
        <p:spPr>
          <a:xfrm rot="10800000">
            <a:off x="0" y="8596"/>
            <a:ext cx="9144000" cy="860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C11DDF-71DD-DECC-73BB-CCC88C35C703}"/>
              </a:ext>
            </a:extLst>
          </p:cNvPr>
          <p:cNvSpPr txBox="1"/>
          <p:nvPr userDrawn="1"/>
        </p:nvSpPr>
        <p:spPr>
          <a:xfrm>
            <a:off x="457200" y="263500"/>
            <a:ext cx="5235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NATIONAL CENTER FOR HEALTH STATISTICS</a:t>
            </a:r>
          </a:p>
        </p:txBody>
      </p:sp>
      <p:pic>
        <p:nvPicPr>
          <p:cNvPr id="10" name="Picture 9" descr="A blue and white sign with white letters&#10;&#10;Description automatically generated">
            <a:extLst>
              <a:ext uri="{FF2B5EF4-FFF2-40B4-BE49-F238E27FC236}">
                <a16:creationId xmlns:a16="http://schemas.microsoft.com/office/drawing/2014/main" id="{E36CFEE7-CFF3-09F7-18FE-42B2497141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8998" y="115632"/>
            <a:ext cx="995280" cy="63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Ruth, Alexandra (Ali) (CDC/OD/OPHDST/NCHS)</cp:lastModifiedBy>
  <cp:revision>5</cp:revision>
  <dcterms:created xsi:type="dcterms:W3CDTF">2017-06-05T14:10:58Z</dcterms:created>
  <dcterms:modified xsi:type="dcterms:W3CDTF">2025-06-10T18:08:26Z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2025-06-10T18:06:39Z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1fe87c71-1c99-4183-bcc4-c26cd90c027b</vt:lpwstr>
  </property>
  <property fmtid="{D5CDD505-2E9C-101B-9397-08002B2CF9AE}" pid="8" name="MSIP_Label_8af03ff0-41c5-4c41-b55e-fabb8fae94be_ContentBits">
    <vt:lpwstr>0</vt:lpwstr>
  </property>
</Properties>
</file>