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87"/>
          <a:sy d="100" n="87"/>
        </p:scale>
        <p:origin x="84" y="14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1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10" Type="http://schemas.microsoft.com/office/2016/11/relationships/changesInfo" Target="changesInfos/changesInfo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rgbClr val="0054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086600" cy="1314450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005447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27BB8-CA0F-2F3F-0A01-D2C47F621792}"/>
              </a:ext>
            </a:extLst>
          </p:cNvPr>
          <p:cNvSpPr/>
          <p:nvPr userDrawn="1"/>
        </p:nvSpPr>
        <p:spPr>
          <a:xfrm>
            <a:off x="0" y="0"/>
            <a:ext cx="9144000" cy="868639"/>
          </a:xfrm>
          <a:prstGeom prst="rect">
            <a:avLst/>
          </a:prstGeom>
          <a:solidFill>
            <a:srgbClr val="0054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02F0C75-2D40-9982-4B8D-D8C9C56F82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0116" b="15764"/>
          <a:stretch/>
        </p:blipFill>
        <p:spPr>
          <a:xfrm rot="10800000">
            <a:off x="0" y="8596"/>
            <a:ext cx="9144000" cy="860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C11DDF-71DD-DECC-73BB-CCC88C35C703}"/>
              </a:ext>
            </a:extLst>
          </p:cNvPr>
          <p:cNvSpPr txBox="1"/>
          <p:nvPr userDrawn="1"/>
        </p:nvSpPr>
        <p:spPr>
          <a:xfrm>
            <a:off x="457200" y="263500"/>
            <a:ext cx="523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NATIONAL CENTER FOR HEALTH STATISTICS</a:t>
            </a:r>
          </a:p>
        </p:txBody>
      </p:sp>
      <p:pic>
        <p:nvPicPr>
          <p:cNvPr id="10" name="Picture 9" descr="A blue and white sign with white letters&#10;&#10;Description automatically generated">
            <a:extLst>
              <a:ext uri="{FF2B5EF4-FFF2-40B4-BE49-F238E27FC236}">
                <a16:creationId xmlns:a16="http://schemas.microsoft.com/office/drawing/2014/main" id="{E36CFEE7-CFF3-09F7-18FE-42B2497141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8998" y="115632"/>
            <a:ext cx="995280" cy="6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test-quarto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85800" y="2914650"/>
            <a:ext cx="70866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test-quarto</dc:title>
  <dc:creator/>
  <cp:keywords/>
  <dcterms:created xsi:type="dcterms:W3CDTF">2025-06-10T18:08:40Z</dcterms:created>
  <dcterms:modified xsi:type="dcterms:W3CDTF">2025-06-10T18:08:40Z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