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447"/>
    <a:srgbClr val="006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96"/>
          <a:sy d="100" n="96"/>
        </p:scale>
        <p:origin x="90" y="36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2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1" Type="http://schemas.microsoft.com/office/2016/11/relationships/changesInfo" Target="changesInfos/changesInfo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3A8922-545E-FAD8-A02D-E771D35A46E0}"/>
              </a:ext>
            </a:extLst>
          </p:cNvPr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544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rgbClr val="005447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005447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BDC690-70F5-C7AC-01D1-E93035103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116" b="15764"/>
          <a:stretch/>
        </p:blipFill>
        <p:spPr>
          <a:xfrm rot="10800000">
            <a:off x="9939" y="8155"/>
            <a:ext cx="9144000" cy="860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3A589-D4BF-6395-BCFF-74A20A48407A}"/>
              </a:ext>
            </a:extLst>
          </p:cNvPr>
          <p:cNvSpPr txBox="1"/>
          <p:nvPr userDrawn="1"/>
        </p:nvSpPr>
        <p:spPr>
          <a:xfrm>
            <a:off x="457200" y="263500"/>
            <a:ext cx="5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  <p:pic>
        <p:nvPicPr>
          <p:cNvPr id="9" name="Picture 8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B7C81127-B708-A139-0583-C15EE56556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998" y="115632"/>
            <a:ext cx="99528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test-rmd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Ali Ruth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test-rmd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test-rmd</dc:title>
  <dc:creator>Ali Ruth</dc:creator>
  <cp:keywords/>
  <dcterms:created xsi:type="dcterms:W3CDTF">2025-06-10T17:57:31Z</dcterms:created>
  <dcterms:modified xsi:type="dcterms:W3CDTF">2025-06-10T17:57:31Z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2025-06-10</vt:lpwstr>
  </property>
  <property fmtid="{D5CDD505-2E9C-101B-9397-08002B2CF9AE}" pid="3" name="output">
    <vt:lpwstr/>
  </property>
</Properties>
</file>