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72" autoAdjust="0"/>
  </p:normalViewPr>
  <p:slideViewPr>
    <p:cSldViewPr snapToGrid="0">
      <p:cViewPr>
        <p:scale>
          <a:sx n="75" d="100"/>
          <a:sy n="75" d="100"/>
        </p:scale>
        <p:origin x="75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5BB71-7F2B-4321-B0A1-E5E73E25A0A3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C3CB1-1B25-4F97-9F45-4BF1F9891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Evaluation, shared</a:t>
            </a:r>
            <a:r>
              <a:rPr lang="en-US" altLang="ko-KR" baseline="0" smtClean="0"/>
              <a:t> origin, simply order by `latitude` and summate `</a:t>
            </a:r>
            <a:r>
              <a:rPr lang="en-US" altLang="ko-KR" smtClean="0"/>
              <a:t>geodesic`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C3CB1-1B25-4F97-9F45-4BF1F9891C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7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CDB-C1D1-4FE5-A997-6EBB3FCB7871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E2E7-E02D-43B7-B751-48EBD4C7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CDB-C1D1-4FE5-A997-6EBB3FCB7871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E2E7-E02D-43B7-B751-48EBD4C7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CDB-C1D1-4FE5-A997-6EBB3FCB7871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E2E7-E02D-43B7-B751-48EBD4C7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3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CDB-C1D1-4FE5-A997-6EBB3FCB7871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E2E7-E02D-43B7-B751-48EBD4C7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9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CDB-C1D1-4FE5-A997-6EBB3FCB7871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E2E7-E02D-43B7-B751-48EBD4C7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2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CDB-C1D1-4FE5-A997-6EBB3FCB7871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E2E7-E02D-43B7-B751-48EBD4C7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CDB-C1D1-4FE5-A997-6EBB3FCB7871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E2E7-E02D-43B7-B751-48EBD4C7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CDB-C1D1-4FE5-A997-6EBB3FCB7871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E2E7-E02D-43B7-B751-48EBD4C7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5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CDB-C1D1-4FE5-A997-6EBB3FCB7871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E2E7-E02D-43B7-B751-48EBD4C7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3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CDB-C1D1-4FE5-A997-6EBB3FCB7871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E2E7-E02D-43B7-B751-48EBD4C7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0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5CDB-C1D1-4FE5-A997-6EBB3FCB7871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E2E7-E02D-43B7-B751-48EBD4C7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8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45CDB-C1D1-4FE5-A997-6EBB3FCB7871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E2E7-E02D-43B7-B751-48EBD4C7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6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771564" y="791308"/>
            <a:ext cx="3886200" cy="4124491"/>
            <a:chOff x="888023" y="791308"/>
            <a:chExt cx="3886200" cy="4124491"/>
          </a:xfrm>
        </p:grpSpPr>
        <p:grpSp>
          <p:nvGrpSpPr>
            <p:cNvPr id="14" name="그룹 13"/>
            <p:cNvGrpSpPr/>
            <p:nvPr/>
          </p:nvGrpSpPr>
          <p:grpSpPr>
            <a:xfrm>
              <a:off x="888023" y="791308"/>
              <a:ext cx="1151792" cy="1151792"/>
              <a:chOff x="888023" y="791308"/>
              <a:chExt cx="1151792" cy="1151792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888023" y="791308"/>
                <a:ext cx="1151792" cy="11517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46284" y="1098965"/>
                <a:ext cx="835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/>
                  <a:t>S</a:t>
                </a:r>
                <a:endParaRPr lang="ko-KR" altLang="en-US" sz="280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622431" y="791308"/>
              <a:ext cx="1151792" cy="1151792"/>
              <a:chOff x="3622431" y="791308"/>
              <a:chExt cx="1151792" cy="1151792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3622431" y="791308"/>
                <a:ext cx="1151792" cy="11517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80692" y="1098965"/>
                <a:ext cx="835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smtClean="0"/>
                  <a:t>A</a:t>
                </a:r>
                <a:endParaRPr lang="ko-KR" altLang="en-US" sz="280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622431" y="2676060"/>
              <a:ext cx="1151792" cy="1151792"/>
              <a:chOff x="3622431" y="2998177"/>
              <a:chExt cx="1151792" cy="1151792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3622431" y="2998177"/>
                <a:ext cx="1151792" cy="11517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780692" y="3305834"/>
                <a:ext cx="835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smtClean="0"/>
                  <a:t>B</a:t>
                </a:r>
                <a:endParaRPr lang="ko-KR" altLang="en-US" sz="2800"/>
              </a:p>
            </p:txBody>
          </p:sp>
        </p:grpSp>
        <p:cxnSp>
          <p:nvCxnSpPr>
            <p:cNvPr id="18" name="직선 화살표 연결선 17"/>
            <p:cNvCxnSpPr>
              <a:stCxn id="4" idx="6"/>
              <a:endCxn id="9" idx="2"/>
            </p:cNvCxnSpPr>
            <p:nvPr/>
          </p:nvCxnSpPr>
          <p:spPr>
            <a:xfrm>
              <a:off x="2039815" y="1367204"/>
              <a:ext cx="158261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4" idx="6"/>
              <a:endCxn id="12" idx="2"/>
            </p:cNvCxnSpPr>
            <p:nvPr/>
          </p:nvCxnSpPr>
          <p:spPr>
            <a:xfrm>
              <a:off x="2039815" y="1367204"/>
              <a:ext cx="1582616" cy="188475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66242" y="1175909"/>
              <a:ext cx="7297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2</a:t>
              </a:r>
              <a:r>
                <a:rPr lang="en-US" altLang="ko-KR" smtClean="0"/>
                <a:t> km</a:t>
              </a: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242" y="2169274"/>
              <a:ext cx="7297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3</a:t>
              </a:r>
              <a:r>
                <a:rPr lang="en-US" altLang="ko-KR" smtClean="0"/>
                <a:t> km</a:t>
              </a: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51704" y="4238691"/>
              <a:ext cx="33642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mtClean="0"/>
                <a:t>Before Clustering:</a:t>
              </a:r>
            </a:p>
            <a:p>
              <a:r>
                <a:rPr lang="en-US" altLang="ko-KR" smtClean="0"/>
                <a:t>- Cost = 2 km + 3 km = 5 km.</a:t>
              </a:r>
              <a:endParaRPr lang="ko-KR" altLang="en-US" sz="2000"/>
            </a:p>
          </p:txBody>
        </p:sp>
      </p:grpSp>
      <p:sp>
        <p:nvSpPr>
          <p:cNvPr id="47" name="오른쪽 화살표 46"/>
          <p:cNvSpPr/>
          <p:nvPr/>
        </p:nvSpPr>
        <p:spPr>
          <a:xfrm>
            <a:off x="5602991" y="2297169"/>
            <a:ext cx="691129" cy="422046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239347" y="268148"/>
            <a:ext cx="4190653" cy="4647651"/>
            <a:chOff x="7239347" y="268148"/>
            <a:chExt cx="4190653" cy="4647651"/>
          </a:xfrm>
        </p:grpSpPr>
        <p:grpSp>
          <p:nvGrpSpPr>
            <p:cNvPr id="28" name="그룹 27"/>
            <p:cNvGrpSpPr/>
            <p:nvPr/>
          </p:nvGrpSpPr>
          <p:grpSpPr>
            <a:xfrm>
              <a:off x="7239347" y="791308"/>
              <a:ext cx="1151792" cy="1151792"/>
              <a:chOff x="888023" y="791308"/>
              <a:chExt cx="1151792" cy="1151792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888023" y="791308"/>
                <a:ext cx="1151792" cy="11517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46284" y="1098965"/>
                <a:ext cx="835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/>
                  <a:t>S</a:t>
                </a:r>
                <a:endParaRPr lang="ko-KR" altLang="en-US" sz="280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9973755" y="791308"/>
              <a:ext cx="1151792" cy="1151792"/>
              <a:chOff x="3622431" y="791308"/>
              <a:chExt cx="1151792" cy="1151792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3622431" y="791308"/>
                <a:ext cx="1151792" cy="11517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80692" y="1098965"/>
                <a:ext cx="835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smtClean="0"/>
                  <a:t>A</a:t>
                </a:r>
                <a:endParaRPr lang="ko-KR" altLang="en-US" sz="280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9973755" y="2676060"/>
              <a:ext cx="1151792" cy="1151792"/>
              <a:chOff x="3622431" y="2998177"/>
              <a:chExt cx="1151792" cy="1151792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3622431" y="2998177"/>
                <a:ext cx="1151792" cy="11517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80692" y="3305834"/>
                <a:ext cx="835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smtClean="0"/>
                  <a:t>B</a:t>
                </a:r>
                <a:endParaRPr lang="ko-KR" altLang="en-US" sz="2800"/>
              </a:p>
            </p:txBody>
          </p:sp>
        </p:grpSp>
        <p:cxnSp>
          <p:nvCxnSpPr>
            <p:cNvPr id="37" name="직선 화살표 연결선 36"/>
            <p:cNvCxnSpPr>
              <a:stCxn id="29" idx="6"/>
              <a:endCxn id="32" idx="2"/>
            </p:cNvCxnSpPr>
            <p:nvPr/>
          </p:nvCxnSpPr>
          <p:spPr>
            <a:xfrm>
              <a:off x="8391139" y="1367204"/>
              <a:ext cx="158261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2" idx="4"/>
              <a:endCxn id="35" idx="0"/>
            </p:cNvCxnSpPr>
            <p:nvPr/>
          </p:nvCxnSpPr>
          <p:spPr>
            <a:xfrm>
              <a:off x="10549651" y="1943100"/>
              <a:ext cx="0" cy="73296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8817566" y="1175909"/>
              <a:ext cx="7297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2</a:t>
              </a:r>
              <a:r>
                <a:rPr lang="en-US" altLang="ko-KR" smtClean="0"/>
                <a:t> km</a:t>
              </a:r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7523" y="2101309"/>
              <a:ext cx="7297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1 km</a:t>
              </a:r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03028" y="4238691"/>
              <a:ext cx="33642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mtClean="0"/>
                <a:t>After Clustering:</a:t>
              </a:r>
            </a:p>
            <a:p>
              <a:r>
                <a:rPr lang="en-US" altLang="ko-KR" smtClean="0"/>
                <a:t>- Cost = 2 km + 1 km = 3 km.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677400" y="482600"/>
              <a:ext cx="1752600" cy="35941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079261" y="268148"/>
              <a:ext cx="9407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>
                  <a:solidFill>
                    <a:srgbClr val="FF0000"/>
                  </a:solidFill>
                </a:rPr>
                <a:t>Cluster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68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</Words>
  <Application>Microsoft Office PowerPoint</Application>
  <PresentationFormat>와이드스크린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yana</dc:creator>
  <cp:lastModifiedBy>yana</cp:lastModifiedBy>
  <cp:revision>7</cp:revision>
  <dcterms:created xsi:type="dcterms:W3CDTF">2025-01-28T04:05:06Z</dcterms:created>
  <dcterms:modified xsi:type="dcterms:W3CDTF">2025-01-28T04:18:21Z</dcterms:modified>
</cp:coreProperties>
</file>