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8"/>
    </p:embeddedFont>
    <p:embeddedFont>
      <p:font typeface="Oswald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35" d="100"/>
          <a:sy n="135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kazpravda.kz</a:t>
            </a:r>
            <a:r>
              <a:rPr lang="en-US" dirty="0"/>
              <a:t>/n/pochti-polovina-kazahstantsev-zhivut-v-kredit-glava-npk-o-prichinah-yanvarskih-besporyadkov/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www.inform.kz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/zakreditovannost-naseleniya-mozhet-stat-ser-eznoy-problemoy-deputat_a3946421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khabar.kz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/news/</a:t>
            </a:r>
            <a:r>
              <a:rPr lang="en-US" dirty="0" err="1"/>
              <a:t>obshchestvo</a:t>
            </a:r>
            <a:r>
              <a:rPr lang="en-US" dirty="0"/>
              <a:t>/item/138488-skolko-kreditov-vydali-kazakhstantsam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8950f3c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8950f3c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1cb.kz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gov.kz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www.nationalbank.kz/kz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Determination of the factors of debt load of the population of Kazakhstan</a:t>
            </a:r>
            <a:endParaRPr sz="42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6731025" y="4083225"/>
            <a:ext cx="228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Kudaibergen Aruzhan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Kaskyrbayev Nurbek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Yerkin Adilet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problem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Last year another 333,000 new borrowers entered the credit system, who had never taken out a loan from a bank before.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The total number of Kazakhstanis with active loans, exceeds 6.5 million people out of a little more than 19 million people in the country. 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To date, the retail loan portfolio of Kazakhstan has exceeded 10 trillion tenge. This is almost 43% more than last year.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Almost 6.3 million Kazakhstanis today have outstanding bank loans. Another 1.2 million Kazakhstanis have loans from microfinance organizations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099" y="2373651"/>
            <a:ext cx="4506850" cy="7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00" y="3504350"/>
            <a:ext cx="3922851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958175" y="1051275"/>
            <a:ext cx="50925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The debt burden of Kazakhstanis is growing from year to year !</a:t>
            </a:r>
            <a:endParaRPr sz="1500"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57850" y="4696725"/>
            <a:ext cx="379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according to the </a:t>
            </a:r>
            <a:r>
              <a:rPr lang="en" sz="11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https://1cb.kz/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February 1, 2022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38225" y="4772650"/>
            <a:ext cx="16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About dataset</a:t>
            </a:r>
            <a:endParaRPr sz="39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6123500" y="1405625"/>
            <a:ext cx="2771700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https://stat.gov.kz</a:t>
            </a:r>
            <a:endParaRPr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https://www.nationalbank.kz</a:t>
            </a:r>
            <a:endParaRPr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7" y="1162812"/>
            <a:ext cx="5968174" cy="35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Hypotheses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 social changes affect debt load?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Hypotheses 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 it only influenced by external factors like inflation?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5" name="Google Shape;95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Hypotheses  3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-3302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Does an increase in jobs (unemployment) affect debt load?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38100" lvl="0" indent="-36195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 other factors?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/>
              <a:t>Steps to the solution</a:t>
            </a:r>
            <a:endParaRPr sz="3900"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004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collection / preprocessing from different source of data (historical data)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Make analysis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Try to find related patterns (correlation) that leads to the over debt load of population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Suggestion for debt reduction</a:t>
            </a:r>
          </a:p>
          <a:p>
            <a:pPr marL="0" indent="0">
              <a:spcAft>
                <a:spcPts val="1600"/>
              </a:spcAft>
              <a:buNone/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274</Words>
  <Application>Microsoft Macintosh PowerPoint</Application>
  <PresentationFormat>Экран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Slate</vt:lpstr>
      <vt:lpstr>Determination of the factors of debt load of the population of Kazakhstan</vt:lpstr>
      <vt:lpstr>About problem</vt:lpstr>
      <vt:lpstr>About dataset</vt:lpstr>
      <vt:lpstr>Hypotheses</vt:lpstr>
      <vt:lpstr>Steps to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the factors of debt load of the population of Kazakhstan</dc:title>
  <cp:lastModifiedBy>Adilet Yerkin</cp:lastModifiedBy>
  <cp:revision>3</cp:revision>
  <dcterms:modified xsi:type="dcterms:W3CDTF">2022-09-16T13:09:39Z</dcterms:modified>
</cp:coreProperties>
</file>