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7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A LOZANO, JOSÉ" initials="SLJ" lastIdx="26" clrIdx="0">
    <p:extLst>
      <p:ext uri="{19B8F6BF-5375-455C-9EA6-DF929625EA0E}">
        <p15:presenceInfo xmlns:p15="http://schemas.microsoft.com/office/powerpoint/2012/main" userId="S::jose.santa@upct.es::68497908-6292-4d45-a724-06e09ca8db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004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 autoAdjust="0"/>
    <p:restoredTop sz="89602" autoAdjust="0"/>
  </p:normalViewPr>
  <p:slideViewPr>
    <p:cSldViewPr snapToGrid="0">
      <p:cViewPr>
        <p:scale>
          <a:sx n="120" d="100"/>
          <a:sy n="120" d="100"/>
        </p:scale>
        <p:origin x="3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4F8F-BA10-439D-B7E8-6D3AE3183BAA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33613-1D64-4642-98D1-752ED285D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1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33613-1D64-4642-98D1-752ED285D11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73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33613-1D64-4642-98D1-752ED285D11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0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B5D0-8D66-41AA-B72C-2DE0D3483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CE1921-8CD5-4AF7-9E0D-049502959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0CB15-9043-4472-AF20-6A605564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32D1-7F91-4F0F-B8BC-7A7619EA5C6E}" type="datetime1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DA06-01AE-41CF-81A2-72584C1D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54DF39-2F7F-46B5-A6FB-D26B53BE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47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9556-846D-4A7C-A81D-2B219527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FCC2A8-CF10-4052-AFC2-42A7A123B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8B5BD-F833-4F93-8302-0BA92F4E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75-96A4-4B3B-A043-56D31D85DC96}" type="datetime1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54AC23-CD40-4F53-AE7C-97FF4E4F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A7337-3D0A-4182-99B6-2ADFFCEE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33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E74AC3-9664-431A-9541-62522D23C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FB03A3-605C-45B3-A6A0-5FD6EAE5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CF0FE-9E94-41A6-8E8C-BD8C5033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1D7-0964-455E-A5DF-F727A0F92DCB}" type="datetime1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3A051-2B24-4EBA-915D-1823901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6826BD-A4A9-4B50-A128-D0B4664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8A45D-8762-4B43-847C-DDE7059E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ED496-CFB8-4DE4-BFF0-CAABE1D3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DEBF7-25EC-4139-878C-4B007AA4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DC1E-1C76-4E7F-9133-06BA82C2F2E5}" type="datetime1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D6F1F-9436-4439-BF72-E092716E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A2D11-5811-43F6-AF88-A32B99BD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0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A54A2-1D12-4991-8591-469EFCAF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189DA-C2C2-4015-896C-A5047808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5D2ED-0AB5-4D6A-9F6E-E704C89C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C76A-2E2D-4D80-92F6-F223A598AE33}" type="datetime1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00471-7002-467C-A244-EE03A8DC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BB20F-135A-480A-A044-012F37B5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7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F258-2D12-4B7C-A490-9F4E50E6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0E5E5-E6C6-4686-A156-101D3848C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DDC4F9-A86F-40BD-A6EA-7B07ABA23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790F11-D5D2-4D15-8BD8-35230CD7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4FC6-4398-4AC3-B975-046EA03AA7B6}" type="datetime1">
              <a:rPr lang="es-ES" smtClean="0"/>
              <a:t>14/11/24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E7C5E7-4983-49D1-BFF1-78C76552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90F80-54E3-413F-8029-94475D37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8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F7603-F5BF-4A6C-B3B9-F7C0250B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D56BA-F557-4B11-A6F0-E5F04603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F53AA3-C295-4302-AF5F-91C68683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8ABC93-CFA9-42AC-8286-677193D5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62368-B298-4707-AAC4-6CEC339FE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244A61-E6F7-4972-8526-9E1D22AF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3F16-936E-4554-9BA9-47353CB9B03C}" type="datetime1">
              <a:rPr lang="es-ES" smtClean="0"/>
              <a:t>14/11/24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45304D-2704-424F-8E1B-F8DB6BFF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DE26D4-435B-4D44-9155-AF4D6F0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1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0C4F0-75BC-4C12-B71B-D6561EE8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E8C472-586B-48C7-903E-C2361B90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C03-400E-4561-9ED3-6B6B7FFD38C1}" type="datetime1">
              <a:rPr lang="es-ES" smtClean="0"/>
              <a:t>14/11/24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D968C3-283E-4DC7-B4A8-A6C16432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5800F-B2B7-4250-A9B5-0B1174CD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56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BB295A-8836-4C9A-9A4A-C7131FC0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56A-3DF4-4524-98C9-5ADC05ADB510}" type="datetime1">
              <a:rPr lang="es-ES" smtClean="0"/>
              <a:t>14/11/24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3EAD1D-EC69-4DEB-A1FA-C1B6CFD9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398247-C9DC-4B66-A7BF-19EFF618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1F636-D394-4E24-A950-0A1FF73E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288A0-AB82-487B-A45D-1F932AE6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946DAC-F68F-4450-9C63-105450E1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9A3440-E49F-45CC-B405-727D8BC4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CF5C-678B-494C-9A42-CCAFDED339B0}" type="datetime1">
              <a:rPr lang="es-ES" smtClean="0"/>
              <a:t>14/11/24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6A31D7-0D81-4DC0-AA9A-80A7C040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364F3F-9357-4D86-8A7C-81A090A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82C48-07B5-40B6-8EA4-29425B97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EF0093-1B2F-440B-B9D2-F265868B0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C2A2B-E2E0-45EA-A104-4BA2497B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ACE26-110B-4C73-AD7C-AC830101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98E4-C921-4FAF-872E-58E316BD9787}" type="datetime1">
              <a:rPr lang="es-ES" smtClean="0"/>
              <a:t>14/11/24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4057C2-CCFC-49F4-A99D-3DFC4C5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2D96FE-7FCB-49B5-B18A-A05E23D2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15BDC3-1220-4E79-86A6-CB9B5B76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5A94C9-C103-4F9D-97C7-1B6AF8F3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0ABA7-1E52-402F-92B8-C407C67FB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9F09-2809-41D6-A00C-FEF9794E095E}" type="datetime1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C398D-4F86-480C-AA99-05A9FAE0F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E6FBA-5448-4CD8-A4E8-58AA195B1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8C98-2529-4F2F-86D5-4C818B4F0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8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899B5-81A3-4DBC-BCAB-8F160D1AE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s-ES" b="1" dirty="0">
                <a:solidFill>
                  <a:srgbClr val="005A8B"/>
                </a:solidFill>
                <a:latin typeface="Montserrat" panose="00000500000000000000" pitchFamily="2" charset="0"/>
              </a:rPr>
              <a:t>Título</a:t>
            </a:r>
            <a:br>
              <a:rPr lang="es-ES" b="1" dirty="0">
                <a:solidFill>
                  <a:srgbClr val="005A8B"/>
                </a:solidFill>
                <a:latin typeface="Montserrat" panose="00000500000000000000" pitchFamily="2" charset="0"/>
              </a:rPr>
            </a:br>
            <a:r>
              <a:rPr lang="es-ES" sz="3600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Asignatura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933A76-00BC-4095-86D7-B97AC44E7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955" y="4946193"/>
            <a:ext cx="9144000" cy="904648"/>
          </a:xfrm>
        </p:spPr>
        <p:txBody>
          <a:bodyPr anchor="ctr">
            <a:normAutofit/>
          </a:bodyPr>
          <a:lstStyle/>
          <a:p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Autor: C.C. Andrés Ruz Nieto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1C766D-779E-4A79-B9CF-6C29DC920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865810" cy="6857997"/>
          </a:xfrm>
          <a:prstGeom prst="rect">
            <a:avLst/>
          </a:prstGeom>
        </p:spPr>
      </p:pic>
      <p:pic>
        <p:nvPicPr>
          <p:cNvPr id="10" name="Imagen 9" descr="Imagen que contiene Cuadrado&#10;&#10;Descripción generada automáticamente">
            <a:extLst>
              <a:ext uri="{FF2B5EF4-FFF2-40B4-BE49-F238E27FC236}">
                <a16:creationId xmlns:a16="http://schemas.microsoft.com/office/drawing/2014/main" id="{1463B212-0F5B-27C2-9C8F-6AAF690DD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98" y="6156874"/>
            <a:ext cx="885600" cy="590400"/>
          </a:xfrm>
          <a:prstGeom prst="rect">
            <a:avLst/>
          </a:prstGeom>
        </p:spPr>
      </p:pic>
      <p:pic>
        <p:nvPicPr>
          <p:cNvPr id="16" name="Imagen 15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E5AC759-E54C-9336-C55C-85260B0A0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55" y="6156874"/>
            <a:ext cx="450902" cy="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A5201F3-7AA5-4F44-8113-19AC1549546E}"/>
              </a:ext>
            </a:extLst>
          </p:cNvPr>
          <p:cNvSpPr txBox="1">
            <a:spLocks/>
          </p:cNvSpPr>
          <p:nvPr/>
        </p:nvSpPr>
        <p:spPr>
          <a:xfrm>
            <a:off x="1340339" y="1358611"/>
            <a:ext cx="3272081" cy="3661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600" b="1" dirty="0">
                <a:solidFill>
                  <a:schemeClr val="bg1"/>
                </a:solidFill>
                <a:latin typeface="Montserrat" panose="00000500000000000000" pitchFamily="2" charset="0"/>
              </a:rPr>
              <a:t>Índice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47C4B62-97AE-4FD3-900C-EEDB2996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709" y="2065049"/>
            <a:ext cx="5701145" cy="27279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Item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Item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Item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3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Item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4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Item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5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Item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6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4BBBBE-B593-CEA9-0BC2-9DFA2C847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865809" cy="6857997"/>
          </a:xfrm>
          <a:prstGeom prst="rect">
            <a:avLst/>
          </a:prstGeom>
        </p:spPr>
      </p:pic>
      <p:pic>
        <p:nvPicPr>
          <p:cNvPr id="10" name="Imagen 9" descr="Imagen que contiene Cuadrado&#10;&#10;Descripción generada automáticamente">
            <a:extLst>
              <a:ext uri="{FF2B5EF4-FFF2-40B4-BE49-F238E27FC236}">
                <a16:creationId xmlns:a16="http://schemas.microsoft.com/office/drawing/2014/main" id="{135E0C8D-F372-958D-B83A-E977E557C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98" y="6156874"/>
            <a:ext cx="885600" cy="590400"/>
          </a:xfrm>
          <a:prstGeom prst="rect">
            <a:avLst/>
          </a:prstGeom>
        </p:spPr>
      </p:pic>
      <p:pic>
        <p:nvPicPr>
          <p:cNvPr id="11" name="Imagen 10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7D8AF13E-16CD-17CA-FCD9-43923B893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55" y="6156874"/>
            <a:ext cx="450902" cy="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05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27</Words>
  <Application>Microsoft Macintosh PowerPoint</Application>
  <PresentationFormat>Panorámica</PresentationFormat>
  <Paragraphs>11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Tema de Office</vt:lpstr>
      <vt:lpstr>Título Asignatura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realista de comunicaciones IoT en entornos urbanos</dc:title>
  <dc:creator>RUZ NIETO, ANDRES</dc:creator>
  <cp:lastModifiedBy>Andrés Ruz Nieto</cp:lastModifiedBy>
  <cp:revision>80</cp:revision>
  <dcterms:created xsi:type="dcterms:W3CDTF">2021-07-07T13:18:30Z</dcterms:created>
  <dcterms:modified xsi:type="dcterms:W3CDTF">2024-11-14T09:39:22Z</dcterms:modified>
</cp:coreProperties>
</file>