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CF099-6E2F-0615-4D7F-5D8F4B593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1BF398-5711-B698-E7E5-07EAE78C5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9CB3D4-147D-7AED-256B-F961B87F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38260D-B92E-AB51-5A56-EEDA9DDB7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083F13-245A-41BB-6DB6-6637C696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8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CA06D0-051A-CDF5-D6DF-92BFDD31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E21577-BC1D-9F4F-BA1A-B24A1F731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46EC05-FD74-8AF4-CABE-4DB5BBC2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E067C2-9590-92B4-3DA0-16D9A718E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6FB7D-3E03-581C-14AB-DD0C98E6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320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71197E-58BB-2908-45E9-45ED47023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D4F96DC-CD8E-38DB-7032-0DD0D178B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436F2-7B26-D348-7D4B-93ED713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B4599B-07BD-74C7-BB6D-83E1F021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C5249-66DF-82CC-8A66-4A92F43B3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67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C249EF-15C2-236D-30F9-0B15ED08F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44A2B-C019-06FF-BE80-6343522A9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44DA2A-C802-3907-46A9-526FD0F1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68EF43-235F-B2FB-9E78-D3CB4B55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577AC-A57A-E555-7F49-1AA982C4D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00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98AD5A-8BEA-1BAB-FC96-AE485648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0EC03F-50AA-2EEE-4D08-CEA437D60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FB865A-997D-3B20-6D26-88715946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BA2329-836E-DD75-9C90-613795298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945F011-56C9-3FE9-738B-A27F0E83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786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24473-E3A4-FBF6-3DA4-5DC03E4A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0C2E1-A58B-1DAE-AB65-FEC66B747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F86410-1A3C-F658-6920-851360716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D190DC-8377-E4A6-A72B-021A1731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005E81-E186-AA4E-0338-C9720A0B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753B9E-C484-218C-BD79-1B3F6E408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1F056-9BAB-FEAF-65C7-F4556611E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95609D-9725-1492-88CB-02AEFB964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9A6E52-FEE9-A9A6-BE49-536C6C08B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9E25E8A-5694-4C0E-B919-B373E113A4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9FB7DC-878D-217B-3F7B-1C27C79FC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E5940DA-1E6F-DA0E-7B6E-52D5416D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264810-A174-CB8C-EFF1-672154B4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8D41A3-2AC1-F8AD-2413-1691683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36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D2410-17EA-D92A-E139-69699100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9DBC54-D508-4599-5353-053D9B3AE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F1EAE0-3E8E-221B-F13B-645B0613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9A117-E955-238B-DA8E-5D8296C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549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BB71F0-2B56-4ACA-B5AB-E354E744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9CE752-40D5-2443-E0FC-666F341E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7DA28F1-7942-2259-9240-7DBD4091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172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91C8E-9BDD-B388-0C57-548BF85C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720210-F678-55DF-022F-7E15D63B1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923756-42AC-28FD-46F4-642BA974E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B18022-4D86-6F9E-A09F-CB84250F4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9368CD8-6DE5-A3B2-17C4-4B256E580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50B3A0-80A1-55CC-A8B1-09E49E24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DA7AC-2D3B-1B15-6B3E-D538AC52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06447BF-23D7-EF9C-9582-541CF5142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FE9599-69FD-FACD-4C66-030FAEE04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DABDF7-4A9A-3DB3-DDA2-92EA1F610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7FC6BD-7315-8BFF-8F80-1B32AA22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0DACA-CA1A-770A-9ACB-81788C9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18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E6F3A3-E1F8-7519-1426-675E7EFB1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9C9FF0-3159-F6BE-97FB-0C1CDF617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0F1E9-9C3F-ECFB-B8F6-FC0C215CC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D7A82-EFFE-4DBF-BA3F-4AA7A4372EDD}" type="datetimeFigureOut">
              <a:rPr lang="fr-FR" smtClean="0"/>
              <a:t>21/08/2025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A6923-C0C0-96E0-6B92-BE1C26884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3F1ABF-AFDE-35F1-C124-2750FA17B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6C04B0-61B3-432D-BD8F-B1AFA6085DF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58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6FC249B-880B-1437-B758-5502FFF14F53}"/>
              </a:ext>
            </a:extLst>
          </p:cNvPr>
          <p:cNvSpPr txBox="1"/>
          <p:nvPr/>
        </p:nvSpPr>
        <p:spPr>
          <a:xfrm>
            <a:off x="292579" y="273530"/>
            <a:ext cx="112709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Organiser un répertoire « Data » et y faire référence dans le code.</a:t>
            </a:r>
          </a:p>
          <a:p>
            <a:endParaRPr lang="fr-FR" dirty="0"/>
          </a:p>
          <a:p>
            <a:r>
              <a:rPr lang="fr-FR" dirty="0"/>
              <a:t>Calibration :</a:t>
            </a:r>
          </a:p>
          <a:p>
            <a:endParaRPr lang="fr-FR" dirty="0"/>
          </a:p>
          <a:p>
            <a:r>
              <a:rPr lang="fr-FR" dirty="0"/>
              <a:t>Avec des images de damier (à montrer)</a:t>
            </a:r>
          </a:p>
          <a:p>
            <a:r>
              <a:rPr lang="fr-FR" dirty="0"/>
              <a:t>	Entre 10 et 50 images sur la plage de distances d’intérêt</a:t>
            </a:r>
          </a:p>
          <a:p>
            <a:r>
              <a:rPr lang="fr-FR" dirty="0"/>
              <a:t>	Un maximum d’images en commun</a:t>
            </a:r>
          </a:p>
          <a:p>
            <a:r>
              <a:rPr lang="fr-FR" dirty="0"/>
              <a:t>	Calibration de chaque caméra individuelle (paramètres intrinsèques)</a:t>
            </a:r>
          </a:p>
          <a:p>
            <a:r>
              <a:rPr lang="fr-FR" dirty="0"/>
              <a:t>	Calibration de la paire stéréo</a:t>
            </a:r>
          </a:p>
          <a:p>
            <a:r>
              <a:rPr lang="fr-FR" dirty="0"/>
              <a:t>	=&gt; Matrices de sortie nécessaires</a:t>
            </a:r>
          </a:p>
          <a:p>
            <a:endParaRPr lang="fr-FR" dirty="0"/>
          </a:p>
          <a:p>
            <a:r>
              <a:rPr lang="fr-FR" dirty="0"/>
              <a:t>Pour Literal v2, ces opérations sont effectuées en usine et les matrices issues de la calibration stockées avec les</a:t>
            </a:r>
          </a:p>
          <a:p>
            <a:r>
              <a:rPr lang="fr-FR" dirty="0"/>
              <a:t>données acquises, dans chaque fichier HDF5 individuel (une entité d’intérêt (</a:t>
            </a:r>
            <a:r>
              <a:rPr lang="fr-FR" dirty="0" err="1"/>
              <a:t>microparcelle</a:t>
            </a:r>
            <a:r>
              <a:rPr lang="fr-FR" dirty="0"/>
              <a:t>, …), dans un fichier </a:t>
            </a:r>
          </a:p>
          <a:p>
            <a:r>
              <a:rPr lang="fr-FR" dirty="0" err="1"/>
              <a:t>Yaml</a:t>
            </a:r>
            <a:endParaRPr lang="fr-FR" dirty="0"/>
          </a:p>
          <a:p>
            <a:endParaRPr lang="fr-FR" dirty="0"/>
          </a:p>
          <a:p>
            <a:r>
              <a:rPr lang="fr-FR" dirty="0"/>
              <a:t>Détailler le </a:t>
            </a:r>
            <a:r>
              <a:rPr lang="fr-FR" dirty="0" err="1"/>
              <a:t>modop</a:t>
            </a:r>
            <a:r>
              <a:rPr lang="fr-FR" dirty="0"/>
              <a:t> et les fonctions  à enchaîner (exemple de code)</a:t>
            </a:r>
          </a:p>
          <a:p>
            <a:endParaRPr lang="fr-FR" dirty="0"/>
          </a:p>
          <a:p>
            <a:r>
              <a:rPr lang="fr-FR" dirty="0"/>
              <a:t>Opérations pour la reconstruction de la scène 3D par stéréo à l’aide d’</a:t>
            </a:r>
            <a:r>
              <a:rPr lang="fr-FR" dirty="0" err="1"/>
              <a:t>OpenCV</a:t>
            </a:r>
            <a:endParaRPr lang="fr-FR" dirty="0"/>
          </a:p>
          <a:p>
            <a:endParaRPr lang="fr-FR" dirty="0"/>
          </a:p>
          <a:p>
            <a:r>
              <a:rPr lang="fr-FR" dirty="0"/>
              <a:t>Détail des astuces</a:t>
            </a:r>
          </a:p>
        </p:txBody>
      </p:sp>
    </p:spTree>
    <p:extLst>
      <p:ext uri="{BB962C8B-B14F-4D97-AF65-F5344CB8AC3E}">
        <p14:creationId xmlns:p14="http://schemas.microsoft.com/office/powerpoint/2010/main" val="93237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43BA3482-B00C-5F3F-113E-68C495C63797}"/>
              </a:ext>
            </a:extLst>
          </p:cNvPr>
          <p:cNvSpPr txBox="1"/>
          <p:nvPr/>
        </p:nvSpPr>
        <p:spPr>
          <a:xfrm>
            <a:off x="232913" y="215661"/>
            <a:ext cx="867601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Génération du nuage de points</a:t>
            </a:r>
          </a:p>
          <a:p>
            <a:endParaRPr lang="fr-FR" dirty="0"/>
          </a:p>
          <a:p>
            <a:r>
              <a:rPr lang="fr-FR" dirty="0"/>
              <a:t>Intérêt du nuage de points </a:t>
            </a:r>
            <a:r>
              <a:rPr lang="fr-FR" dirty="0" err="1"/>
              <a:t>coregistré</a:t>
            </a:r>
            <a:r>
              <a:rPr lang="fr-FR" dirty="0"/>
              <a:t> (illustration) : filtrage des points par voisinage 3D </a:t>
            </a:r>
          </a:p>
          <a:p>
            <a:r>
              <a:rPr lang="fr-FR" dirty="0"/>
              <a:t>	=&gt; pour le calcul de la hauteur</a:t>
            </a:r>
          </a:p>
          <a:p>
            <a:r>
              <a:rPr lang="fr-FR" dirty="0"/>
              <a:t>	=&gt; pour déterminer quels pixels sont inclus dans un volume </a:t>
            </a:r>
          </a:p>
          <a:p>
            <a:endParaRPr lang="fr-FR" dirty="0"/>
          </a:p>
          <a:p>
            <a:r>
              <a:rPr lang="fr-FR" dirty="0"/>
              <a:t>Présentation des histogrammes de distribution des distances après filtrage et pistes pour l’estimation du sol et des hauteurs : sur l’intégralité de l’emprise de l’image, ou sur une zone croppée, ou encore d’après un masque de végétation/espèce rectifié et </a:t>
            </a:r>
            <a:r>
              <a:rPr lang="fr-FR" dirty="0" err="1"/>
              <a:t>coregistré</a:t>
            </a:r>
            <a:r>
              <a:rPr lang="fr-FR" dirty="0"/>
              <a:t> avec l’image de gauche et l’image de disparité</a:t>
            </a:r>
          </a:p>
          <a:p>
            <a:endParaRPr lang="fr-FR" dirty="0"/>
          </a:p>
          <a:p>
            <a:r>
              <a:rPr lang="fr-FR" dirty="0"/>
              <a:t>Références :</a:t>
            </a:r>
          </a:p>
          <a:p>
            <a:r>
              <a:rPr lang="fr-FR" dirty="0"/>
              <a:t>Papier NTG</a:t>
            </a:r>
          </a:p>
          <a:p>
            <a:r>
              <a:rPr lang="fr-FR" dirty="0" err="1"/>
              <a:t>Opencv</a:t>
            </a:r>
            <a:r>
              <a:rPr lang="fr-FR" dirty="0"/>
              <a:t> chez </a:t>
            </a:r>
            <a:r>
              <a:rPr lang="fr-FR" dirty="0" err="1"/>
              <a:t>O’Reilly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924288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7591</TotalTime>
  <Words>233</Words>
  <Application>Microsoft Office PowerPoint</Application>
  <PresentationFormat>Grand écran</PresentationFormat>
  <Paragraphs>33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Samuel</dc:creator>
  <cp:lastModifiedBy>THOMAS Samuel</cp:lastModifiedBy>
  <cp:revision>1</cp:revision>
  <dcterms:created xsi:type="dcterms:W3CDTF">2025-08-21T08:11:07Z</dcterms:created>
  <dcterms:modified xsi:type="dcterms:W3CDTF">2025-08-26T14:42:22Z</dcterms:modified>
</cp:coreProperties>
</file>