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roxima Nova"/>
      <p:regular r:id="rId24"/>
      <p:bold r:id="rId25"/>
      <p:italic r:id="rId26"/>
      <p:boldItalic r:id="rId27"/>
    </p:embeddedFont>
    <p:embeddedFont>
      <p:font typeface="Red Hat Display"/>
      <p:regular r:id="rId28"/>
      <p:bold r:id="rId29"/>
      <p:italic r:id="rId30"/>
      <p:boldItalic r:id="rId31"/>
    </p:embeddedFont>
    <p:embeddedFont>
      <p:font typeface="Proxima Nova Semibold"/>
      <p:regular r:id="rId32"/>
      <p:bold r:id="rId33"/>
      <p:boldItalic r:id="rId34"/>
    </p:embeddedFont>
    <p:embeddedFont>
      <p:font typeface="Syne"/>
      <p:regular r:id="rId35"/>
      <p:bold r:id="rId36"/>
    </p:embeddedFont>
    <p:embeddedFont>
      <p:font typeface="Black Han Sans"/>
      <p:regular r:id="rId37"/>
    </p:embeddedFont>
    <p:embeddedFont>
      <p:font typeface="Francois One"/>
      <p:regular r:id="rId38"/>
    </p:embeddedFont>
    <p:embeddedFont>
      <p:font typeface="Syne SemiBold"/>
      <p:regular r:id="rId39"/>
      <p:bold r:id="rId40"/>
    </p:embeddedFont>
    <p:embeddedFont>
      <p:font typeface="Barlow SemiBold"/>
      <p:regular r:id="rId41"/>
      <p:bold r:id="rId42"/>
      <p:italic r:id="rId43"/>
      <p:boldItalic r:id="rId44"/>
    </p:embeddedFont>
    <p:embeddedFont>
      <p:font typeface="Commissioner ExtraBold"/>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yneSemiBold-bold.fntdata"/><Relationship Id="rId42" Type="http://schemas.openxmlformats.org/officeDocument/2006/relationships/font" Target="fonts/BarlowSemiBold-bold.fntdata"/><Relationship Id="rId41" Type="http://schemas.openxmlformats.org/officeDocument/2006/relationships/font" Target="fonts/BarlowSemiBold-regular.fntdata"/><Relationship Id="rId44" Type="http://schemas.openxmlformats.org/officeDocument/2006/relationships/font" Target="fonts/BarlowSemiBold-boldItalic.fntdata"/><Relationship Id="rId43" Type="http://schemas.openxmlformats.org/officeDocument/2006/relationships/font" Target="fonts/BarlowSemiBold-italic.fntdata"/><Relationship Id="rId46" Type="http://schemas.openxmlformats.org/officeDocument/2006/relationships/font" Target="fonts/OpenSans-regular.fntdata"/><Relationship Id="rId45" Type="http://schemas.openxmlformats.org/officeDocument/2006/relationships/font" Target="fonts/CommissionerExtraBold-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edHatDisplay-boldItalic.fntdata"/><Relationship Id="rId30" Type="http://schemas.openxmlformats.org/officeDocument/2006/relationships/font" Target="fonts/RedHatDisplay-italic.fntdata"/><Relationship Id="rId33" Type="http://schemas.openxmlformats.org/officeDocument/2006/relationships/font" Target="fonts/ProximaNovaSemibold-bold.fntdata"/><Relationship Id="rId32" Type="http://schemas.openxmlformats.org/officeDocument/2006/relationships/font" Target="fonts/ProximaNovaSemibold-regular.fntdata"/><Relationship Id="rId35" Type="http://schemas.openxmlformats.org/officeDocument/2006/relationships/font" Target="fonts/Syne-regular.fntdata"/><Relationship Id="rId34" Type="http://schemas.openxmlformats.org/officeDocument/2006/relationships/font" Target="fonts/ProximaNovaSemibold-boldItalic.fntdata"/><Relationship Id="rId37" Type="http://schemas.openxmlformats.org/officeDocument/2006/relationships/font" Target="fonts/BlackHanSans-regular.fntdata"/><Relationship Id="rId36" Type="http://schemas.openxmlformats.org/officeDocument/2006/relationships/font" Target="fonts/Syne-bold.fntdata"/><Relationship Id="rId39" Type="http://schemas.openxmlformats.org/officeDocument/2006/relationships/font" Target="fonts/SyneSemiBold-regular.fntdata"/><Relationship Id="rId38" Type="http://schemas.openxmlformats.org/officeDocument/2006/relationships/font" Target="fonts/FrancoisOne-regular.fntdata"/><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roximaNova-regular.fntdata"/><Relationship Id="rId23" Type="http://schemas.openxmlformats.org/officeDocument/2006/relationships/font" Target="fonts/Roboto-boldItalic.fntdata"/><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edHatDisplay-regular.fntdata"/><Relationship Id="rId27" Type="http://schemas.openxmlformats.org/officeDocument/2006/relationships/font" Target="fonts/ProximaNova-boldItalic.fntdata"/><Relationship Id="rId29" Type="http://schemas.openxmlformats.org/officeDocument/2006/relationships/font" Target="fonts/RedHatDisplay-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rivusi.web.id/2022/06/perbedaan-supervised-dan-unsupervised-learning.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afa9c11a9d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afa9c11a9d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en">
                <a:solidFill>
                  <a:srgbClr val="202124"/>
                </a:solidFill>
                <a:highlight>
                  <a:srgbClr val="F8F9FA"/>
                </a:highlight>
              </a:rPr>
              <a:t>SVM menawarkan akurasi yang sangat tinggi dibandingkan dengan pengklasifikasi lainnya seperti regresi logistik, dan pohon keputusan. </a:t>
            </a:r>
            <a:r>
              <a:rPr lang="en">
                <a:solidFill>
                  <a:srgbClr val="3E3E3E"/>
                </a:solidFill>
                <a:highlight>
                  <a:srgbClr val="FFFFFF"/>
                </a:highlight>
              </a:rPr>
              <a:t>Random Forest adalah algoritma machine learning populer yang termasuk dalam teknik </a:t>
            </a:r>
            <a:r>
              <a:rPr lang="en">
                <a:solidFill>
                  <a:schemeClr val="dk1"/>
                </a:solidFill>
                <a:highlight>
                  <a:srgbClr val="FFFFFF"/>
                </a:highlight>
                <a:uFill>
                  <a:noFill/>
                </a:uFill>
                <a:hlinkClick r:id="rId2">
                  <a:extLst>
                    <a:ext uri="{A12FA001-AC4F-418D-AE19-62706E023703}">
                      <ahyp:hlinkClr val="tx"/>
                    </a:ext>
                  </a:extLst>
                </a:hlinkClick>
              </a:rPr>
              <a:t>supervised learning</a:t>
            </a:r>
            <a:r>
              <a:rPr lang="en">
                <a:solidFill>
                  <a:srgbClr val="3E3E3E"/>
                </a:solidFill>
                <a:highlight>
                  <a:srgbClr val="FFFFFF"/>
                </a:highlight>
              </a:rPr>
              <a:t>. Menggunakan classification karena data yang dimiliki memiliki beberapa komponen yang dapat diklasifikasikan menjadi beberapa kelas. Contoh komponen yang dimaksud yaitu batery power dan lain sebagainya. Serta kelas yang dimaksud disini yaitu jangkauan hargra(murah, sedang, mahal, sangat mahal)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bfbf0e8b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bfbf0e8b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afa9c11a9d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afa9c11a9d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afa9c11a9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afa9c11a9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Dari dataset diatas bisa ditarik kesimpulan akurasi dari pengerjaan sekitar 80% </a:t>
            </a:r>
            <a:r>
              <a:rPr lang="en"/>
              <a:t>Karena dari perbandingan metode diatas svm punya prediksi </a:t>
            </a:r>
            <a:r>
              <a:rPr lang="en">
                <a:solidFill>
                  <a:schemeClr val="dk1"/>
                </a:solidFill>
                <a:highlight>
                  <a:srgbClr val="FFFFFF"/>
                </a:highlight>
              </a:rPr>
              <a:t>akurasi yang terbaik.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710ee6ade_0_19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710ee6ade_0_19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710ee6ad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710ee6ad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710ee6ad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710ee6ad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710ee6ade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710ee6ade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811cd571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811cd571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solidFill>
                  <a:srgbClr val="2E3338"/>
                </a:solidFill>
                <a:latin typeface="Syne"/>
                <a:ea typeface="Syne"/>
                <a:cs typeface="Syne"/>
                <a:sym typeface="Syne"/>
              </a:rPr>
              <a:t>Di era sekarang, handphone sudah menjadi kebutuhan yang penting. Sehingga perlu adanya klasifikasi harga handphone agar spesifikasi yang diinginkan sesuai dengan kebutuhan.</a:t>
            </a:r>
            <a:r>
              <a:rPr lang="en" sz="1500">
                <a:solidFill>
                  <a:srgbClr val="2E3338"/>
                </a:solidFill>
                <a:latin typeface="Syne"/>
                <a:ea typeface="Syne"/>
                <a:cs typeface="Syne"/>
                <a:sym typeface="Syne"/>
              </a:rPr>
              <a:t> </a:t>
            </a:r>
            <a:endParaRPr sz="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afa9c11a9d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afa9c11a9d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710ee6ad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710ee6ad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710ee6ade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710ee6ade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afa9c11a9d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afa9c11a9d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0625" y="4473225"/>
            <a:ext cx="4115987" cy="769394"/>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965275" y="-156625"/>
            <a:ext cx="2453450" cy="158050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836925" y="-5398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3995726">
            <a:off x="-130622" y="3655115"/>
            <a:ext cx="2199510" cy="1987525"/>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644234">
            <a:off x="6088289" y="3622766"/>
            <a:ext cx="3520410" cy="1799358"/>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98250" y="-738525"/>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430479">
            <a:off x="48915" y="-222860"/>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098900" y="3115900"/>
            <a:ext cx="2290125" cy="2206451"/>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597000" y="1369050"/>
            <a:ext cx="5115900" cy="1917600"/>
          </a:xfrm>
          <a:prstGeom prst="rect">
            <a:avLst/>
          </a:prstGeom>
        </p:spPr>
        <p:txBody>
          <a:bodyPr anchorCtr="0" anchor="t" bIns="0" lIns="0" spcFirstLastPara="1" rIns="0" wrap="square" tIns="0">
            <a:noAutofit/>
          </a:bodyPr>
          <a:lstStyle>
            <a:lvl1pPr indent="0" lvl="0" marL="0" marR="0" rtl="0" algn="l">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8" name="Google Shape;18;p2"/>
          <p:cNvSpPr txBox="1"/>
          <p:nvPr>
            <p:ph idx="1" type="subTitle"/>
          </p:nvPr>
        </p:nvSpPr>
        <p:spPr>
          <a:xfrm>
            <a:off x="1762900" y="3607600"/>
            <a:ext cx="3563100" cy="2949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p:nvPr/>
        </p:nvSpPr>
        <p:spPr>
          <a:xfrm>
            <a:off x="2794625" y="4306375"/>
            <a:ext cx="4747219" cy="887388"/>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rot="5400000">
            <a:off x="-471136" y="3834293"/>
            <a:ext cx="2246179" cy="1460600"/>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flipH="1">
            <a:off x="-30975" y="-39975"/>
            <a:ext cx="3514322" cy="2263908"/>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6772625" y="390032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txBox="1"/>
          <p:nvPr>
            <p:ph hasCustomPrompt="1" type="title"/>
          </p:nvPr>
        </p:nvSpPr>
        <p:spPr>
          <a:xfrm>
            <a:off x="3925525" y="1406850"/>
            <a:ext cx="45519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4" name="Google Shape;74;p11"/>
          <p:cNvSpPr txBox="1"/>
          <p:nvPr>
            <p:ph idx="1" type="subTitle"/>
          </p:nvPr>
        </p:nvSpPr>
        <p:spPr>
          <a:xfrm>
            <a:off x="3927157" y="3342625"/>
            <a:ext cx="4548600" cy="294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5"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76" name="Shape 76"/>
        <p:cNvGrpSpPr/>
        <p:nvPr/>
      </p:nvGrpSpPr>
      <p:grpSpPr>
        <a:xfrm>
          <a:off x="0" y="0"/>
          <a:ext cx="0" cy="0"/>
          <a:chOff x="0" y="0"/>
          <a:chExt cx="0" cy="0"/>
        </a:xfrm>
      </p:grpSpPr>
      <p:sp>
        <p:nvSpPr>
          <p:cNvPr id="77" name="Google Shape;77;p13"/>
          <p:cNvSpPr/>
          <p:nvPr/>
        </p:nvSpPr>
        <p:spPr>
          <a:xfrm>
            <a:off x="7916175" y="4193400"/>
            <a:ext cx="1538510" cy="1000431"/>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rot="5400000">
            <a:off x="213009" y="3380700"/>
            <a:ext cx="1000431" cy="2971193"/>
          </a:xfrm>
          <a:custGeom>
            <a:rect b="b" l="l" r="r" t="t"/>
            <a:pathLst>
              <a:path extrusionOk="0" h="26554" w="8941">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681475" y="-849132"/>
            <a:ext cx="2789405" cy="2016024"/>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377925" y="396547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 name="Google Shape;82;p13"/>
          <p:cNvSpPr txBox="1"/>
          <p:nvPr>
            <p:ph idx="2" type="title"/>
          </p:nvPr>
        </p:nvSpPr>
        <p:spPr>
          <a:xfrm>
            <a:off x="1698000" y="1607750"/>
            <a:ext cx="2741700" cy="5394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3"/>
          <p:cNvSpPr txBox="1"/>
          <p:nvPr>
            <p:ph idx="1" type="subTitle"/>
          </p:nvPr>
        </p:nvSpPr>
        <p:spPr>
          <a:xfrm>
            <a:off x="1698900" y="2304824"/>
            <a:ext cx="2739900" cy="508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4" name="Google Shape;84;p13"/>
          <p:cNvSpPr txBox="1"/>
          <p:nvPr>
            <p:ph hasCustomPrompt="1" idx="3" type="title"/>
          </p:nvPr>
        </p:nvSpPr>
        <p:spPr>
          <a:xfrm>
            <a:off x="815358" y="1647350"/>
            <a:ext cx="6789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5" name="Google Shape;85;p13"/>
          <p:cNvSpPr txBox="1"/>
          <p:nvPr>
            <p:ph idx="4" type="title"/>
          </p:nvPr>
        </p:nvSpPr>
        <p:spPr>
          <a:xfrm>
            <a:off x="1671845" y="3152150"/>
            <a:ext cx="2741700" cy="5394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3"/>
          <p:cNvSpPr txBox="1"/>
          <p:nvPr>
            <p:ph idx="5" type="subTitle"/>
          </p:nvPr>
        </p:nvSpPr>
        <p:spPr>
          <a:xfrm>
            <a:off x="1672746" y="3848766"/>
            <a:ext cx="2739900" cy="508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7" name="Google Shape;87;p13"/>
          <p:cNvSpPr txBox="1"/>
          <p:nvPr>
            <p:ph hasCustomPrompt="1" idx="6" type="title"/>
          </p:nvPr>
        </p:nvSpPr>
        <p:spPr>
          <a:xfrm>
            <a:off x="813816" y="3172850"/>
            <a:ext cx="6789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8" name="Google Shape;88;p13"/>
          <p:cNvSpPr txBox="1"/>
          <p:nvPr>
            <p:ph idx="7" type="title"/>
          </p:nvPr>
        </p:nvSpPr>
        <p:spPr>
          <a:xfrm>
            <a:off x="5685076" y="1626650"/>
            <a:ext cx="2745600" cy="539400"/>
          </a:xfrm>
          <a:prstGeom prst="rect">
            <a:avLst/>
          </a:prstGeom>
        </p:spPr>
        <p:txBody>
          <a:bodyPr anchorCtr="0" anchor="ctr" bIns="0" lIns="0" spcFirstLastPara="1" rIns="0" wrap="square" tIns="0">
            <a:noAutofit/>
          </a:bodyPr>
          <a:lstStyle>
            <a:lvl1pPr lvl="0" marR="45720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13"/>
          <p:cNvSpPr txBox="1"/>
          <p:nvPr>
            <p:ph idx="8" type="subTitle"/>
          </p:nvPr>
        </p:nvSpPr>
        <p:spPr>
          <a:xfrm>
            <a:off x="5685928" y="2304288"/>
            <a:ext cx="2744100" cy="508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0" name="Google Shape;90;p13"/>
          <p:cNvSpPr txBox="1"/>
          <p:nvPr>
            <p:ph hasCustomPrompt="1" idx="9" type="title"/>
          </p:nvPr>
        </p:nvSpPr>
        <p:spPr>
          <a:xfrm>
            <a:off x="4829393" y="1647361"/>
            <a:ext cx="6771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1" name="Google Shape;91;p13"/>
          <p:cNvSpPr txBox="1"/>
          <p:nvPr>
            <p:ph idx="13" type="title"/>
          </p:nvPr>
        </p:nvSpPr>
        <p:spPr>
          <a:xfrm>
            <a:off x="5685076" y="3152150"/>
            <a:ext cx="2745600" cy="539400"/>
          </a:xfrm>
          <a:prstGeom prst="rect">
            <a:avLst/>
          </a:prstGeom>
        </p:spPr>
        <p:txBody>
          <a:bodyPr anchorCtr="0" anchor="ctr" bIns="0" lIns="0" spcFirstLastPara="1" rIns="0" wrap="square" tIns="0">
            <a:noAutofit/>
          </a:bodyPr>
          <a:lstStyle>
            <a:lvl1pPr lvl="0" marR="45720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3"/>
          <p:cNvSpPr txBox="1"/>
          <p:nvPr>
            <p:ph idx="14" type="subTitle"/>
          </p:nvPr>
        </p:nvSpPr>
        <p:spPr>
          <a:xfrm>
            <a:off x="5685928" y="3849660"/>
            <a:ext cx="2744100" cy="508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3" name="Google Shape;93;p13"/>
          <p:cNvSpPr txBox="1"/>
          <p:nvPr>
            <p:ph hasCustomPrompt="1" idx="15" type="title"/>
          </p:nvPr>
        </p:nvSpPr>
        <p:spPr>
          <a:xfrm>
            <a:off x="4829393" y="3172856"/>
            <a:ext cx="677100" cy="699600"/>
          </a:xfrm>
          <a:prstGeom prst="rect">
            <a:avLst/>
          </a:prstGeom>
        </p:spPr>
        <p:txBody>
          <a:bodyPr anchorCtr="0" anchor="ctr" bIns="0" lIns="0" spcFirstLastPara="1" rIns="0" wrap="square" tIns="0">
            <a:noAutofit/>
          </a:bodyPr>
          <a:lstStyle>
            <a:lvl1pPr lvl="0" rtl="0">
              <a:spcBef>
                <a:spcPts val="0"/>
              </a:spcBef>
              <a:spcAft>
                <a:spcPts val="0"/>
              </a:spcAft>
              <a:buSzPts val="4000"/>
              <a:buNone/>
              <a:defRPr sz="3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4">
    <p:spTree>
      <p:nvGrpSpPr>
        <p:cNvPr id="94" name="Shape 94"/>
        <p:cNvGrpSpPr/>
        <p:nvPr/>
      </p:nvGrpSpPr>
      <p:grpSpPr>
        <a:xfrm>
          <a:off x="0" y="0"/>
          <a:ext cx="0" cy="0"/>
          <a:chOff x="0" y="0"/>
          <a:chExt cx="0" cy="0"/>
        </a:xfrm>
      </p:grpSpPr>
      <p:sp>
        <p:nvSpPr>
          <p:cNvPr id="95" name="Google Shape;95;p14"/>
          <p:cNvSpPr/>
          <p:nvPr/>
        </p:nvSpPr>
        <p:spPr>
          <a:xfrm rot="10800000">
            <a:off x="7126268" y="-29887"/>
            <a:ext cx="2117712" cy="1377063"/>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10800000">
            <a:off x="-3093192" y="2632759"/>
            <a:ext cx="4684127" cy="3017491"/>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10800000">
            <a:off x="-3346390" y="1967594"/>
            <a:ext cx="5871840" cy="3682656"/>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ph type="title"/>
          </p:nvPr>
        </p:nvSpPr>
        <p:spPr>
          <a:xfrm>
            <a:off x="1595700" y="3157300"/>
            <a:ext cx="5952600" cy="374400"/>
          </a:xfrm>
          <a:prstGeom prst="rect">
            <a:avLst/>
          </a:prstGeom>
        </p:spPr>
        <p:txBody>
          <a:bodyPr anchorCtr="0" anchor="t" bIns="0" lIns="0" spcFirstLastPara="1" rIns="0" wrap="square" tIns="0">
            <a:noAutofit/>
          </a:bodyPr>
          <a:lstStyle>
            <a:lvl1pPr lvl="0" rtl="0" algn="r">
              <a:spcBef>
                <a:spcPts val="0"/>
              </a:spcBef>
              <a:spcAft>
                <a:spcPts val="0"/>
              </a:spcAft>
              <a:buSzPts val="2800"/>
              <a:buNone/>
              <a:defRPr b="1" sz="2100">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4"/>
          <p:cNvSpPr txBox="1"/>
          <p:nvPr>
            <p:ph idx="1" type="subTitle"/>
          </p:nvPr>
        </p:nvSpPr>
        <p:spPr>
          <a:xfrm>
            <a:off x="1595700" y="1611800"/>
            <a:ext cx="5951400" cy="12939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800"/>
              <a:buNone/>
              <a:defRPr sz="27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00" name="Shape 100"/>
        <p:cNvGrpSpPr/>
        <p:nvPr/>
      </p:nvGrpSpPr>
      <p:grpSpPr>
        <a:xfrm>
          <a:off x="0" y="0"/>
          <a:ext cx="0" cy="0"/>
          <a:chOff x="0" y="0"/>
          <a:chExt cx="0" cy="0"/>
        </a:xfrm>
      </p:grpSpPr>
      <p:sp>
        <p:nvSpPr>
          <p:cNvPr id="101" name="Google Shape;101;p15"/>
          <p:cNvSpPr/>
          <p:nvPr/>
        </p:nvSpPr>
        <p:spPr>
          <a:xfrm flipH="1" rot="10800000">
            <a:off x="6726600" y="-233325"/>
            <a:ext cx="2947210" cy="1506323"/>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flipH="1" rot="10800000">
            <a:off x="-798250" y="3199269"/>
            <a:ext cx="3075543" cy="22228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flipH="1" rot="10369521">
            <a:off x="-177835" y="3407852"/>
            <a:ext cx="2155859" cy="1948081"/>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flipH="1" rot="10800000">
            <a:off x="7318425" y="-149877"/>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ph type="title"/>
          </p:nvPr>
        </p:nvSpPr>
        <p:spPr>
          <a:xfrm>
            <a:off x="2140950" y="1473238"/>
            <a:ext cx="4864500" cy="8001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06" name="Google Shape;106;p15"/>
          <p:cNvSpPr txBox="1"/>
          <p:nvPr>
            <p:ph idx="1" type="subTitle"/>
          </p:nvPr>
        </p:nvSpPr>
        <p:spPr>
          <a:xfrm>
            <a:off x="2138550" y="2361274"/>
            <a:ext cx="4866900" cy="1255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07" name="Shape 107"/>
        <p:cNvGrpSpPr/>
        <p:nvPr/>
      </p:nvGrpSpPr>
      <p:grpSpPr>
        <a:xfrm>
          <a:off x="0" y="0"/>
          <a:ext cx="0" cy="0"/>
          <a:chOff x="0" y="0"/>
          <a:chExt cx="0" cy="0"/>
        </a:xfrm>
      </p:grpSpPr>
      <p:sp>
        <p:nvSpPr>
          <p:cNvPr id="108" name="Google Shape;108;p16"/>
          <p:cNvSpPr/>
          <p:nvPr/>
        </p:nvSpPr>
        <p:spPr>
          <a:xfrm>
            <a:off x="-21275" y="-60700"/>
            <a:ext cx="2635657" cy="1136802"/>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rot="10800000">
            <a:off x="6034253" y="4475810"/>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ph type="title"/>
          </p:nvPr>
        </p:nvSpPr>
        <p:spPr>
          <a:xfrm>
            <a:off x="776299" y="3228725"/>
            <a:ext cx="23133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16"/>
          <p:cNvSpPr txBox="1"/>
          <p:nvPr>
            <p:ph idx="1" type="subTitle"/>
          </p:nvPr>
        </p:nvSpPr>
        <p:spPr>
          <a:xfrm>
            <a:off x="778249" y="3718907"/>
            <a:ext cx="23094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2" name="Google Shape;112;p16"/>
          <p:cNvSpPr txBox="1"/>
          <p:nvPr>
            <p:ph idx="2" type="title"/>
          </p:nvPr>
        </p:nvSpPr>
        <p:spPr>
          <a:xfrm>
            <a:off x="3415350" y="3228725"/>
            <a:ext cx="23133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16"/>
          <p:cNvSpPr txBox="1"/>
          <p:nvPr>
            <p:ph idx="3" type="subTitle"/>
          </p:nvPr>
        </p:nvSpPr>
        <p:spPr>
          <a:xfrm>
            <a:off x="3415350" y="3718907"/>
            <a:ext cx="23133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4" name="Google Shape;114;p16"/>
          <p:cNvSpPr txBox="1"/>
          <p:nvPr>
            <p:ph idx="4" type="title"/>
          </p:nvPr>
        </p:nvSpPr>
        <p:spPr>
          <a:xfrm>
            <a:off x="6031851" y="3228725"/>
            <a:ext cx="23133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16"/>
          <p:cNvSpPr txBox="1"/>
          <p:nvPr>
            <p:ph idx="5" type="subTitle"/>
          </p:nvPr>
        </p:nvSpPr>
        <p:spPr>
          <a:xfrm>
            <a:off x="6031851" y="3718907"/>
            <a:ext cx="23133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6" name="Google Shape;116;p16"/>
          <p:cNvSpPr txBox="1"/>
          <p:nvPr>
            <p:ph idx="6"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16"/>
          <p:cNvSpPr/>
          <p:nvPr/>
        </p:nvSpPr>
        <p:spPr>
          <a:xfrm>
            <a:off x="7749100" y="3505025"/>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8"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flipH="1">
            <a:off x="6437789" y="909179"/>
            <a:ext cx="1080149" cy="1062207"/>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rot="10800000">
            <a:off x="5526361" y="3306202"/>
            <a:ext cx="3897993" cy="1992042"/>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19325" y="-87300"/>
            <a:ext cx="3138011" cy="1353475"/>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ph type="title"/>
          </p:nvPr>
        </p:nvSpPr>
        <p:spPr>
          <a:xfrm>
            <a:off x="1709188" y="1440719"/>
            <a:ext cx="3264300" cy="407100"/>
          </a:xfrm>
          <a:prstGeom prst="rect">
            <a:avLst/>
          </a:prstGeom>
        </p:spPr>
        <p:txBody>
          <a:bodyPr anchorCtr="0" anchor="t" bIns="0" lIns="0" spcFirstLastPara="1" rIns="0" wrap="square" tIns="0">
            <a:noAutofit/>
          </a:bodyPr>
          <a:lstStyle>
            <a:lvl1pPr lvl="0" rtl="0" algn="l">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24" name="Google Shape;124;p17"/>
          <p:cNvSpPr txBox="1"/>
          <p:nvPr>
            <p:ph idx="1" type="subTitle"/>
          </p:nvPr>
        </p:nvSpPr>
        <p:spPr>
          <a:xfrm>
            <a:off x="1708738" y="1936372"/>
            <a:ext cx="3265200" cy="1766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25" name="Shape 125"/>
        <p:cNvGrpSpPr/>
        <p:nvPr/>
      </p:nvGrpSpPr>
      <p:grpSpPr>
        <a:xfrm>
          <a:off x="0" y="0"/>
          <a:ext cx="0" cy="0"/>
          <a:chOff x="0" y="0"/>
          <a:chExt cx="0" cy="0"/>
        </a:xfrm>
      </p:grpSpPr>
      <p:sp>
        <p:nvSpPr>
          <p:cNvPr id="126" name="Google Shape;126;p18"/>
          <p:cNvSpPr/>
          <p:nvPr/>
        </p:nvSpPr>
        <p:spPr>
          <a:xfrm>
            <a:off x="576600" y="3109350"/>
            <a:ext cx="4460258" cy="2279644"/>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3918840" y="4487355"/>
            <a:ext cx="946605" cy="720462"/>
          </a:xfrm>
          <a:custGeom>
            <a:rect b="b" l="l" r="r" t="t"/>
            <a:pathLst>
              <a:path extrusionOk="0" h="14244" w="18715">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rot="-10445712">
            <a:off x="82197" y="-539280"/>
            <a:ext cx="3641534" cy="3508483"/>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1966325" y="1334050"/>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txBox="1"/>
          <p:nvPr>
            <p:ph type="title"/>
          </p:nvPr>
        </p:nvSpPr>
        <p:spPr>
          <a:xfrm>
            <a:off x="4942838" y="1440719"/>
            <a:ext cx="3264300" cy="407100"/>
          </a:xfrm>
          <a:prstGeom prst="rect">
            <a:avLst/>
          </a:prstGeom>
        </p:spPr>
        <p:txBody>
          <a:bodyPr anchorCtr="0" anchor="t" bIns="0" lIns="0" spcFirstLastPara="1" rIns="0" wrap="square" tIns="0">
            <a:noAutofit/>
          </a:bodyPr>
          <a:lstStyle>
            <a:lvl1pPr lvl="0" rtl="0" algn="r">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31" name="Google Shape;131;p18"/>
          <p:cNvSpPr txBox="1"/>
          <p:nvPr>
            <p:ph idx="1" type="subTitle"/>
          </p:nvPr>
        </p:nvSpPr>
        <p:spPr>
          <a:xfrm>
            <a:off x="4942388" y="1936372"/>
            <a:ext cx="3265200" cy="17664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132" name="Shape 132"/>
        <p:cNvGrpSpPr/>
        <p:nvPr/>
      </p:nvGrpSpPr>
      <p:grpSpPr>
        <a:xfrm>
          <a:off x="0" y="0"/>
          <a:ext cx="0" cy="0"/>
          <a:chOff x="0" y="0"/>
          <a:chExt cx="0" cy="0"/>
        </a:xfrm>
      </p:grpSpPr>
      <p:sp>
        <p:nvSpPr>
          <p:cNvPr id="133" name="Google Shape;133;p19"/>
          <p:cNvSpPr/>
          <p:nvPr/>
        </p:nvSpPr>
        <p:spPr>
          <a:xfrm>
            <a:off x="3929675" y="4535527"/>
            <a:ext cx="4002127" cy="748110"/>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40125" y="-49167"/>
            <a:ext cx="2605145" cy="65096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7615100" y="3954513"/>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flipH="1" rot="10800000">
            <a:off x="-79600" y="-109724"/>
            <a:ext cx="2755853" cy="596752"/>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txBox="1"/>
          <p:nvPr>
            <p:ph type="title"/>
          </p:nvPr>
        </p:nvSpPr>
        <p:spPr>
          <a:xfrm>
            <a:off x="905375" y="2156701"/>
            <a:ext cx="2094000" cy="411600"/>
          </a:xfrm>
          <a:prstGeom prst="rect">
            <a:avLst/>
          </a:prstGeom>
        </p:spPr>
        <p:txBody>
          <a:bodyPr anchorCtr="0" anchor="ctr" bIns="0" lIns="0" spcFirstLastPara="1" rIns="0" wrap="square" tIns="0">
            <a:noAutofit/>
          </a:bodyPr>
          <a:lstStyle>
            <a:lvl1pPr lvl="0" rtl="0" algn="l">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19"/>
          <p:cNvSpPr txBox="1"/>
          <p:nvPr>
            <p:ph idx="1" type="subTitle"/>
          </p:nvPr>
        </p:nvSpPr>
        <p:spPr>
          <a:xfrm>
            <a:off x="907862" y="2737725"/>
            <a:ext cx="2093100" cy="10230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39" name="Google Shape;139;p19"/>
          <p:cNvSpPr txBox="1"/>
          <p:nvPr>
            <p:ph idx="2" type="title"/>
          </p:nvPr>
        </p:nvSpPr>
        <p:spPr>
          <a:xfrm>
            <a:off x="6144625" y="2015125"/>
            <a:ext cx="2094000" cy="411600"/>
          </a:xfrm>
          <a:prstGeom prst="rect">
            <a:avLst/>
          </a:prstGeom>
        </p:spPr>
        <p:txBody>
          <a:bodyPr anchorCtr="0" anchor="ctr" bIns="0" lIns="0" spcFirstLastPara="1" rIns="0" wrap="square" tIns="0">
            <a:noAutofit/>
          </a:bodyPr>
          <a:lstStyle>
            <a:lvl1pPr lvl="0" rtl="0" algn="r">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9"/>
          <p:cNvSpPr txBox="1"/>
          <p:nvPr>
            <p:ph idx="3" type="subTitle"/>
          </p:nvPr>
        </p:nvSpPr>
        <p:spPr>
          <a:xfrm>
            <a:off x="6144637" y="2589995"/>
            <a:ext cx="2094000" cy="10242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1" name="Google Shape;141;p19"/>
          <p:cNvSpPr txBox="1"/>
          <p:nvPr>
            <p:ph idx="4"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142" name="Shape 142"/>
        <p:cNvGrpSpPr/>
        <p:nvPr/>
      </p:nvGrpSpPr>
      <p:grpSpPr>
        <a:xfrm>
          <a:off x="0" y="0"/>
          <a:ext cx="0" cy="0"/>
          <a:chOff x="0" y="0"/>
          <a:chExt cx="0" cy="0"/>
        </a:xfrm>
      </p:grpSpPr>
      <p:sp>
        <p:nvSpPr>
          <p:cNvPr id="143" name="Google Shape;143;p20"/>
          <p:cNvSpPr/>
          <p:nvPr/>
        </p:nvSpPr>
        <p:spPr>
          <a:xfrm>
            <a:off x="-804300" y="4317374"/>
            <a:ext cx="2023768" cy="1315931"/>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flipH="1">
            <a:off x="5818606" y="-1008971"/>
            <a:ext cx="3641723" cy="3911762"/>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rot="3180931">
            <a:off x="6093995" y="-214534"/>
            <a:ext cx="3897900" cy="1991995"/>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20"/>
          <p:cNvSpPr txBox="1"/>
          <p:nvPr>
            <p:ph idx="2" type="title"/>
          </p:nvPr>
        </p:nvSpPr>
        <p:spPr>
          <a:xfrm>
            <a:off x="1307600" y="2661175"/>
            <a:ext cx="1883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20"/>
          <p:cNvSpPr txBox="1"/>
          <p:nvPr>
            <p:ph idx="1" type="subTitle"/>
          </p:nvPr>
        </p:nvSpPr>
        <p:spPr>
          <a:xfrm>
            <a:off x="1305650" y="3151350"/>
            <a:ext cx="18876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9" name="Google Shape;149;p20"/>
          <p:cNvSpPr txBox="1"/>
          <p:nvPr>
            <p:ph hasCustomPrompt="1" idx="3" type="title"/>
          </p:nvPr>
        </p:nvSpPr>
        <p:spPr>
          <a:xfrm>
            <a:off x="1831550" y="1558700"/>
            <a:ext cx="835800" cy="8358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0" name="Google Shape;150;p20"/>
          <p:cNvSpPr txBox="1"/>
          <p:nvPr>
            <p:ph idx="4" type="title"/>
          </p:nvPr>
        </p:nvSpPr>
        <p:spPr>
          <a:xfrm>
            <a:off x="3630150" y="2661175"/>
            <a:ext cx="1883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20"/>
          <p:cNvSpPr txBox="1"/>
          <p:nvPr>
            <p:ph idx="5" type="subTitle"/>
          </p:nvPr>
        </p:nvSpPr>
        <p:spPr>
          <a:xfrm>
            <a:off x="3628200" y="3151350"/>
            <a:ext cx="18876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2" name="Google Shape;152;p20"/>
          <p:cNvSpPr txBox="1"/>
          <p:nvPr>
            <p:ph hasCustomPrompt="1" idx="6" type="title"/>
          </p:nvPr>
        </p:nvSpPr>
        <p:spPr>
          <a:xfrm>
            <a:off x="4154100" y="1571491"/>
            <a:ext cx="835800" cy="8358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3" name="Google Shape;153;p20"/>
          <p:cNvSpPr txBox="1"/>
          <p:nvPr>
            <p:ph idx="7" type="title"/>
          </p:nvPr>
        </p:nvSpPr>
        <p:spPr>
          <a:xfrm>
            <a:off x="5952700" y="2661175"/>
            <a:ext cx="1883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20"/>
          <p:cNvSpPr txBox="1"/>
          <p:nvPr>
            <p:ph idx="8" type="subTitle"/>
          </p:nvPr>
        </p:nvSpPr>
        <p:spPr>
          <a:xfrm>
            <a:off x="5950750" y="3151350"/>
            <a:ext cx="1887600" cy="795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5" name="Google Shape;155;p20"/>
          <p:cNvSpPr txBox="1"/>
          <p:nvPr>
            <p:ph hasCustomPrompt="1" idx="9" type="title"/>
          </p:nvPr>
        </p:nvSpPr>
        <p:spPr>
          <a:xfrm>
            <a:off x="6476650" y="1558700"/>
            <a:ext cx="835800" cy="835800"/>
          </a:xfrm>
          <a:prstGeom prst="rect">
            <a:avLst/>
          </a:prstGeom>
        </p:spPr>
        <p:txBody>
          <a:bodyPr anchorCtr="0" anchor="ctr" bIns="0" lIns="0" spcFirstLastPara="1" rIns="0" wrap="square" tIns="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flipH="1">
            <a:off x="-2339200" y="-202835"/>
            <a:ext cx="3678948" cy="236996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277150" y="2601950"/>
            <a:ext cx="2933467" cy="2884739"/>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7158125" y="-793875"/>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1020206" y="1932275"/>
            <a:ext cx="5107800" cy="13128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3600"/>
              <a:buNone/>
              <a:defRPr b="1" sz="4600">
                <a:solidFill>
                  <a:schemeClr val="lt2"/>
                </a:solidFill>
                <a:latin typeface="Syne"/>
                <a:ea typeface="Syne"/>
                <a:cs typeface="Syne"/>
                <a:sym typeface="Sy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idx="1" type="subTitle"/>
          </p:nvPr>
        </p:nvSpPr>
        <p:spPr>
          <a:xfrm>
            <a:off x="1018406" y="3408100"/>
            <a:ext cx="5111400" cy="294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5" name="Google Shape;25;p3"/>
          <p:cNvSpPr txBox="1"/>
          <p:nvPr>
            <p:ph hasCustomPrompt="1" idx="2" type="title"/>
          </p:nvPr>
        </p:nvSpPr>
        <p:spPr>
          <a:xfrm>
            <a:off x="6004594" y="1530150"/>
            <a:ext cx="2121000" cy="1963500"/>
          </a:xfrm>
          <a:prstGeom prst="rect">
            <a:avLst/>
          </a:prstGeom>
        </p:spPr>
        <p:txBody>
          <a:bodyPr anchorCtr="0" anchor="b" bIns="0" lIns="0" spcFirstLastPara="1" rIns="0" wrap="square" tIns="0">
            <a:noAutofit/>
          </a:bodyPr>
          <a:lstStyle>
            <a:lvl1pPr lvl="0" rtl="0" algn="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
    <p:spTree>
      <p:nvGrpSpPr>
        <p:cNvPr id="156" name="Shape 156"/>
        <p:cNvGrpSpPr/>
        <p:nvPr/>
      </p:nvGrpSpPr>
      <p:grpSpPr>
        <a:xfrm>
          <a:off x="0" y="0"/>
          <a:ext cx="0" cy="0"/>
          <a:chOff x="0" y="0"/>
          <a:chExt cx="0" cy="0"/>
        </a:xfrm>
      </p:grpSpPr>
      <p:sp>
        <p:nvSpPr>
          <p:cNvPr id="157" name="Google Shape;157;p21"/>
          <p:cNvSpPr/>
          <p:nvPr/>
        </p:nvSpPr>
        <p:spPr>
          <a:xfrm flipH="1" rot="10800000">
            <a:off x="7837877" y="2932289"/>
            <a:ext cx="3678948" cy="236996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rot="10800000">
            <a:off x="-1316617" y="-1310600"/>
            <a:ext cx="2933467" cy="2884739"/>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rot="10800000">
            <a:off x="-1339675" y="4064989"/>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ph type="title"/>
          </p:nvPr>
        </p:nvSpPr>
        <p:spPr>
          <a:xfrm>
            <a:off x="1204188" y="1756923"/>
            <a:ext cx="3264300" cy="4071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161" name="Google Shape;161;p21"/>
          <p:cNvSpPr txBox="1"/>
          <p:nvPr>
            <p:ph idx="1" type="subTitle"/>
          </p:nvPr>
        </p:nvSpPr>
        <p:spPr>
          <a:xfrm>
            <a:off x="1203750" y="2252577"/>
            <a:ext cx="3265200" cy="1134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62" name="Shape 162"/>
        <p:cNvGrpSpPr/>
        <p:nvPr/>
      </p:nvGrpSpPr>
      <p:grpSpPr>
        <a:xfrm>
          <a:off x="0" y="0"/>
          <a:ext cx="0" cy="0"/>
          <a:chOff x="0" y="0"/>
          <a:chExt cx="0" cy="0"/>
        </a:xfrm>
      </p:grpSpPr>
      <p:sp>
        <p:nvSpPr>
          <p:cNvPr id="163" name="Google Shape;163;p22"/>
          <p:cNvSpPr/>
          <p:nvPr/>
        </p:nvSpPr>
        <p:spPr>
          <a:xfrm>
            <a:off x="-112000" y="-808350"/>
            <a:ext cx="2045324" cy="219698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6107775" y="-14177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138925" y="4678900"/>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7" name="Google Shape;167;p22"/>
          <p:cNvSpPr/>
          <p:nvPr/>
        </p:nvSpPr>
        <p:spPr>
          <a:xfrm rot="10800000">
            <a:off x="6981453" y="4599035"/>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
    <p:spTree>
      <p:nvGrpSpPr>
        <p:cNvPr id="168" name="Shape 168"/>
        <p:cNvGrpSpPr/>
        <p:nvPr/>
      </p:nvGrpSpPr>
      <p:grpSpPr>
        <a:xfrm>
          <a:off x="0" y="0"/>
          <a:ext cx="0" cy="0"/>
          <a:chOff x="0" y="0"/>
          <a:chExt cx="0" cy="0"/>
        </a:xfrm>
      </p:grpSpPr>
      <p:sp>
        <p:nvSpPr>
          <p:cNvPr id="169" name="Google Shape;169;p23"/>
          <p:cNvSpPr/>
          <p:nvPr/>
        </p:nvSpPr>
        <p:spPr>
          <a:xfrm flipH="1">
            <a:off x="8110630" y="-463650"/>
            <a:ext cx="2045324" cy="219698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flipH="1">
            <a:off x="-2205846" y="-37975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flipH="1">
            <a:off x="6875929" y="4837375"/>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23"/>
          <p:cNvSpPr/>
          <p:nvPr/>
        </p:nvSpPr>
        <p:spPr>
          <a:xfrm flipH="1" rot="10800000">
            <a:off x="-1878175" y="4448485"/>
            <a:ext cx="3336125" cy="833615"/>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spTree>
      <p:nvGrpSpPr>
        <p:cNvPr id="174" name="Shape 174"/>
        <p:cNvGrpSpPr/>
        <p:nvPr/>
      </p:nvGrpSpPr>
      <p:grpSpPr>
        <a:xfrm>
          <a:off x="0" y="0"/>
          <a:ext cx="0" cy="0"/>
          <a:chOff x="0" y="0"/>
          <a:chExt cx="0" cy="0"/>
        </a:xfrm>
      </p:grpSpPr>
      <p:sp>
        <p:nvSpPr>
          <p:cNvPr id="175" name="Google Shape;175;p24"/>
          <p:cNvSpPr/>
          <p:nvPr/>
        </p:nvSpPr>
        <p:spPr>
          <a:xfrm>
            <a:off x="-66075" y="-105750"/>
            <a:ext cx="2992011" cy="1290503"/>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828325" y="-294825"/>
            <a:ext cx="1730425" cy="1563650"/>
          </a:xfrm>
          <a:custGeom>
            <a:rect b="b" l="l" r="r" t="t"/>
            <a:pathLst>
              <a:path extrusionOk="0" h="62546" w="69217">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478150" y="4396125"/>
            <a:ext cx="1569328" cy="802086"/>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rot="8999926">
            <a:off x="7710879" y="3997770"/>
            <a:ext cx="2034125" cy="1470151"/>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rot="10800000">
            <a:off x="8047508" y="-25560"/>
            <a:ext cx="1178967" cy="766635"/>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1" name="Google Shape;181;p24"/>
          <p:cNvSpPr txBox="1"/>
          <p:nvPr>
            <p:ph idx="2" type="title"/>
          </p:nvPr>
        </p:nvSpPr>
        <p:spPr>
          <a:xfrm>
            <a:off x="960788" y="2661175"/>
            <a:ext cx="2267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24"/>
          <p:cNvSpPr txBox="1"/>
          <p:nvPr>
            <p:ph idx="1" type="subTitle"/>
          </p:nvPr>
        </p:nvSpPr>
        <p:spPr>
          <a:xfrm>
            <a:off x="961388" y="3151350"/>
            <a:ext cx="2266500" cy="777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3" name="Google Shape;183;p24"/>
          <p:cNvSpPr txBox="1"/>
          <p:nvPr>
            <p:ph idx="3" type="title"/>
          </p:nvPr>
        </p:nvSpPr>
        <p:spPr>
          <a:xfrm>
            <a:off x="3438150" y="2661175"/>
            <a:ext cx="2267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4" name="Google Shape;184;p24"/>
          <p:cNvSpPr txBox="1"/>
          <p:nvPr>
            <p:ph idx="4" type="subTitle"/>
          </p:nvPr>
        </p:nvSpPr>
        <p:spPr>
          <a:xfrm>
            <a:off x="3438150" y="1605575"/>
            <a:ext cx="2267700" cy="777300"/>
          </a:xfrm>
          <a:prstGeom prst="rect">
            <a:avLst/>
          </a:prstGeom>
        </p:spPr>
        <p:txBody>
          <a:bodyPr anchorCtr="0" anchor="t" bIns="0" lIns="0" spcFirstLastPara="1" rIns="0" wrap="square" tIns="0">
            <a:noAutofit/>
          </a:bodyPr>
          <a:lstStyle>
            <a:lvl1pPr lvl="0" marR="9144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5" name="Google Shape;185;p24"/>
          <p:cNvSpPr txBox="1"/>
          <p:nvPr>
            <p:ph idx="5" type="title"/>
          </p:nvPr>
        </p:nvSpPr>
        <p:spPr>
          <a:xfrm>
            <a:off x="5866850" y="2661175"/>
            <a:ext cx="22677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p24"/>
          <p:cNvSpPr txBox="1"/>
          <p:nvPr>
            <p:ph idx="6" type="subTitle"/>
          </p:nvPr>
        </p:nvSpPr>
        <p:spPr>
          <a:xfrm>
            <a:off x="5864900" y="3151350"/>
            <a:ext cx="2267700" cy="775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187" name="Shape 187"/>
        <p:cNvGrpSpPr/>
        <p:nvPr/>
      </p:nvGrpSpPr>
      <p:grpSpPr>
        <a:xfrm>
          <a:off x="0" y="0"/>
          <a:ext cx="0" cy="0"/>
          <a:chOff x="0" y="0"/>
          <a:chExt cx="0" cy="0"/>
        </a:xfrm>
      </p:grpSpPr>
      <p:sp>
        <p:nvSpPr>
          <p:cNvPr id="188" name="Google Shape;188;p25"/>
          <p:cNvSpPr/>
          <p:nvPr/>
        </p:nvSpPr>
        <p:spPr>
          <a:xfrm>
            <a:off x="-36275" y="-110175"/>
            <a:ext cx="3335727" cy="1438753"/>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p:nvPr/>
        </p:nvSpPr>
        <p:spPr>
          <a:xfrm rot="10800000">
            <a:off x="5840450" y="3807400"/>
            <a:ext cx="3335727" cy="1438753"/>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6993300" y="4737250"/>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rot="10800000">
            <a:off x="-194050" y="-110175"/>
            <a:ext cx="2249125" cy="487025"/>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txBox="1"/>
          <p:nvPr>
            <p:ph type="title"/>
          </p:nvPr>
        </p:nvSpPr>
        <p:spPr>
          <a:xfrm>
            <a:off x="1244419" y="3203938"/>
            <a:ext cx="29901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5"/>
          <p:cNvSpPr txBox="1"/>
          <p:nvPr>
            <p:ph idx="1" type="subTitle"/>
          </p:nvPr>
        </p:nvSpPr>
        <p:spPr>
          <a:xfrm>
            <a:off x="1242319" y="1948625"/>
            <a:ext cx="2994300" cy="10557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4" name="Google Shape;194;p25"/>
          <p:cNvSpPr txBox="1"/>
          <p:nvPr>
            <p:ph idx="2" type="title"/>
          </p:nvPr>
        </p:nvSpPr>
        <p:spPr>
          <a:xfrm>
            <a:off x="4911581" y="3203938"/>
            <a:ext cx="29901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5" name="Google Shape;195;p25"/>
          <p:cNvSpPr txBox="1"/>
          <p:nvPr>
            <p:ph idx="3" type="subTitle"/>
          </p:nvPr>
        </p:nvSpPr>
        <p:spPr>
          <a:xfrm>
            <a:off x="4911581" y="1947672"/>
            <a:ext cx="2990100" cy="1051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96" name="Google Shape;196;p25"/>
          <p:cNvSpPr txBox="1"/>
          <p:nvPr>
            <p:ph idx="4"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197" name="Shape 197"/>
        <p:cNvGrpSpPr/>
        <p:nvPr/>
      </p:nvGrpSpPr>
      <p:grpSpPr>
        <a:xfrm>
          <a:off x="0" y="0"/>
          <a:ext cx="0" cy="0"/>
          <a:chOff x="0" y="0"/>
          <a:chExt cx="0" cy="0"/>
        </a:xfrm>
      </p:grpSpPr>
      <p:sp>
        <p:nvSpPr>
          <p:cNvPr id="198" name="Google Shape;198;p26"/>
          <p:cNvSpPr/>
          <p:nvPr/>
        </p:nvSpPr>
        <p:spPr>
          <a:xfrm>
            <a:off x="7050425" y="-69625"/>
            <a:ext cx="2453450" cy="1580500"/>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6565175" y="-52280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rot="10715375">
            <a:off x="82814" y="-123614"/>
            <a:ext cx="2550299" cy="1036695"/>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8035125" y="4066175"/>
            <a:ext cx="1744004" cy="1327363"/>
          </a:xfrm>
          <a:custGeom>
            <a:rect b="b" l="l" r="r" t="t"/>
            <a:pathLst>
              <a:path extrusionOk="0" h="14244" w="18715">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rot="7605318">
            <a:off x="-713630" y="3173473"/>
            <a:ext cx="1917229" cy="1847179"/>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26"/>
          <p:cNvSpPr txBox="1"/>
          <p:nvPr>
            <p:ph idx="1" type="subTitle"/>
          </p:nvPr>
        </p:nvSpPr>
        <p:spPr>
          <a:xfrm>
            <a:off x="1426900" y="3058175"/>
            <a:ext cx="2031000" cy="1008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5" name="Google Shape;205;p26"/>
          <p:cNvSpPr txBox="1"/>
          <p:nvPr>
            <p:ph hasCustomPrompt="1" idx="2" type="title"/>
          </p:nvPr>
        </p:nvSpPr>
        <p:spPr>
          <a:xfrm>
            <a:off x="1427350" y="2622575"/>
            <a:ext cx="2030100" cy="317100"/>
          </a:xfrm>
          <a:prstGeom prst="rect">
            <a:avLst/>
          </a:prstGeom>
        </p:spPr>
        <p:txBody>
          <a:bodyPr anchorCtr="0" anchor="ctr" bIns="0" lIns="0" spcFirstLastPara="1" rIns="0" wrap="square" tIns="0">
            <a:noAutofit/>
          </a:bodyPr>
          <a:lstStyle>
            <a:lvl1pPr indent="0" lvl="0" marL="0" marR="0" rtl="0" algn="ctr">
              <a:lnSpc>
                <a:spcPct val="80000"/>
              </a:lnSpc>
              <a:spcBef>
                <a:spcPts val="0"/>
              </a:spcBef>
              <a:spcAft>
                <a:spcPts val="0"/>
              </a:spcAft>
              <a:buSzPts val="2800"/>
              <a:buNone/>
              <a:defRPr b="1" sz="2000">
                <a:solidFill>
                  <a:schemeClr val="lt1"/>
                </a:solidFill>
                <a:latin typeface="Syne"/>
                <a:ea typeface="Syne"/>
                <a:cs typeface="Syne"/>
                <a:sym typeface="Sy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06" name="Google Shape;206;p26"/>
          <p:cNvSpPr txBox="1"/>
          <p:nvPr>
            <p:ph idx="3" type="subTitle"/>
          </p:nvPr>
        </p:nvSpPr>
        <p:spPr>
          <a:xfrm>
            <a:off x="5686100" y="3058175"/>
            <a:ext cx="2031000" cy="1008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7" name="Google Shape;207;p26"/>
          <p:cNvSpPr txBox="1"/>
          <p:nvPr>
            <p:ph hasCustomPrompt="1" idx="4" type="title"/>
          </p:nvPr>
        </p:nvSpPr>
        <p:spPr>
          <a:xfrm>
            <a:off x="5686550" y="2622575"/>
            <a:ext cx="2030100" cy="317100"/>
          </a:xfrm>
          <a:prstGeom prst="rect">
            <a:avLst/>
          </a:prstGeom>
        </p:spPr>
        <p:txBody>
          <a:bodyPr anchorCtr="0" anchor="ctr" bIns="0" lIns="0" spcFirstLastPara="1" rIns="0" wrap="square" tIns="0">
            <a:noAutofit/>
          </a:bodyPr>
          <a:lstStyle>
            <a:lvl1pPr indent="0" lvl="0" marL="0" marR="0" rtl="0" algn="ctr">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spTree>
      <p:nvGrpSpPr>
        <p:cNvPr id="208" name="Shape 208"/>
        <p:cNvGrpSpPr/>
        <p:nvPr/>
      </p:nvGrpSpPr>
      <p:grpSpPr>
        <a:xfrm>
          <a:off x="0" y="0"/>
          <a:ext cx="0" cy="0"/>
          <a:chOff x="0" y="0"/>
          <a:chExt cx="0" cy="0"/>
        </a:xfrm>
      </p:grpSpPr>
      <p:sp>
        <p:nvSpPr>
          <p:cNvPr id="209" name="Google Shape;209;p27"/>
          <p:cNvSpPr/>
          <p:nvPr/>
        </p:nvSpPr>
        <p:spPr>
          <a:xfrm>
            <a:off x="680325" y="-66800"/>
            <a:ext cx="725515" cy="673834"/>
          </a:xfrm>
          <a:custGeom>
            <a:rect b="b" l="l" r="r" t="t"/>
            <a:pathLst>
              <a:path extrusionOk="0" h="15646" w="16846">
                <a:moveTo>
                  <a:pt x="9207" y="14544"/>
                </a:moveTo>
                <a:cubicBezTo>
                  <a:pt x="11876" y="15645"/>
                  <a:pt x="14377" y="15145"/>
                  <a:pt x="16846" y="14211"/>
                </a:cubicBezTo>
                <a:cubicBezTo>
                  <a:pt x="13343" y="13043"/>
                  <a:pt x="10274" y="10608"/>
                  <a:pt x="8807" y="7206"/>
                </a:cubicBezTo>
                <a:cubicBezTo>
                  <a:pt x="7806" y="4971"/>
                  <a:pt x="7606" y="2502"/>
                  <a:pt x="7639" y="1"/>
                </a:cubicBezTo>
                <a:lnTo>
                  <a:pt x="0" y="1"/>
                </a:lnTo>
                <a:cubicBezTo>
                  <a:pt x="101" y="2969"/>
                  <a:pt x="1401" y="6038"/>
                  <a:pt x="2836" y="8540"/>
                </a:cubicBezTo>
                <a:cubicBezTo>
                  <a:pt x="4304" y="11142"/>
                  <a:pt x="6405" y="13444"/>
                  <a:pt x="9207" y="1454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2063815" y="303848"/>
            <a:ext cx="793045" cy="291696"/>
          </a:xfrm>
          <a:custGeom>
            <a:rect b="b" l="l" r="r" t="t"/>
            <a:pathLst>
              <a:path extrusionOk="0" h="6773" w="18414">
                <a:moveTo>
                  <a:pt x="7939" y="768"/>
                </a:moveTo>
                <a:cubicBezTo>
                  <a:pt x="5171" y="1402"/>
                  <a:pt x="2602" y="2769"/>
                  <a:pt x="0" y="3970"/>
                </a:cubicBezTo>
                <a:cubicBezTo>
                  <a:pt x="934" y="4471"/>
                  <a:pt x="1902" y="4971"/>
                  <a:pt x="2902" y="5371"/>
                </a:cubicBezTo>
                <a:cubicBezTo>
                  <a:pt x="6672" y="6772"/>
                  <a:pt x="11042" y="6105"/>
                  <a:pt x="14444" y="4037"/>
                </a:cubicBezTo>
                <a:cubicBezTo>
                  <a:pt x="15945" y="3103"/>
                  <a:pt x="17279" y="1935"/>
                  <a:pt x="18414" y="635"/>
                </a:cubicBezTo>
                <a:cubicBezTo>
                  <a:pt x="14911" y="368"/>
                  <a:pt x="11375" y="1"/>
                  <a:pt x="7939" y="7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1007861" y="-66800"/>
            <a:ext cx="2673587" cy="668063"/>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7602374" y="3763375"/>
            <a:ext cx="2751085" cy="1988329"/>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7758925" y="3787600"/>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1125150" y="-24282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txBox="1"/>
          <p:nvPr>
            <p:ph type="title"/>
          </p:nvPr>
        </p:nvSpPr>
        <p:spPr>
          <a:xfrm>
            <a:off x="1344132" y="1711986"/>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27"/>
          <p:cNvSpPr txBox="1"/>
          <p:nvPr>
            <p:ph idx="1" type="subTitle"/>
          </p:nvPr>
        </p:nvSpPr>
        <p:spPr>
          <a:xfrm>
            <a:off x="1346082" y="2227550"/>
            <a:ext cx="2894700" cy="762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17" name="Google Shape;217;p27"/>
          <p:cNvSpPr txBox="1"/>
          <p:nvPr>
            <p:ph idx="2" type="title"/>
          </p:nvPr>
        </p:nvSpPr>
        <p:spPr>
          <a:xfrm>
            <a:off x="4878434" y="1711975"/>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8" name="Google Shape;218;p27"/>
          <p:cNvSpPr txBox="1"/>
          <p:nvPr>
            <p:ph idx="3" type="subTitle"/>
          </p:nvPr>
        </p:nvSpPr>
        <p:spPr>
          <a:xfrm>
            <a:off x="4878434" y="2226925"/>
            <a:ext cx="2898600" cy="75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19" name="Google Shape;219;p27"/>
          <p:cNvSpPr txBox="1"/>
          <p:nvPr>
            <p:ph idx="4"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0" name="Google Shape;220;p27"/>
          <p:cNvSpPr txBox="1"/>
          <p:nvPr>
            <p:ph idx="5" type="title"/>
          </p:nvPr>
        </p:nvSpPr>
        <p:spPr>
          <a:xfrm>
            <a:off x="1344132" y="3297386"/>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 name="Google Shape;221;p27"/>
          <p:cNvSpPr txBox="1"/>
          <p:nvPr>
            <p:ph idx="6" type="subTitle"/>
          </p:nvPr>
        </p:nvSpPr>
        <p:spPr>
          <a:xfrm>
            <a:off x="1344132" y="3808725"/>
            <a:ext cx="2898600" cy="75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2" name="Google Shape;222;p27"/>
          <p:cNvSpPr txBox="1"/>
          <p:nvPr>
            <p:ph idx="7" type="title"/>
          </p:nvPr>
        </p:nvSpPr>
        <p:spPr>
          <a:xfrm>
            <a:off x="4878434" y="3297375"/>
            <a:ext cx="2898600" cy="276300"/>
          </a:xfrm>
          <a:prstGeom prst="rect">
            <a:avLst/>
          </a:prstGeom>
        </p:spPr>
        <p:txBody>
          <a:bodyPr anchorCtr="0" anchor="t" bIns="0" lIns="0" spcFirstLastPara="1" rIns="0" wrap="square" tIns="0">
            <a:noAutofit/>
          </a:bodyPr>
          <a:lstStyle>
            <a:lvl1pPr lvl="0" rtl="0">
              <a:lnSpc>
                <a:spcPct val="80000"/>
              </a:lnSpc>
              <a:spcBef>
                <a:spcPts val="0"/>
              </a:spcBef>
              <a:spcAft>
                <a:spcPts val="0"/>
              </a:spcAft>
              <a:buSzPts val="2800"/>
              <a:buNone/>
              <a:defRPr b="1" sz="2000">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27"/>
          <p:cNvSpPr txBox="1"/>
          <p:nvPr>
            <p:ph idx="8" type="subTitle"/>
          </p:nvPr>
        </p:nvSpPr>
        <p:spPr>
          <a:xfrm>
            <a:off x="4878434" y="3808100"/>
            <a:ext cx="2898600" cy="7590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224" name="Shape 224"/>
        <p:cNvGrpSpPr/>
        <p:nvPr/>
      </p:nvGrpSpPr>
      <p:grpSpPr>
        <a:xfrm>
          <a:off x="0" y="0"/>
          <a:ext cx="0" cy="0"/>
          <a:chOff x="0" y="0"/>
          <a:chExt cx="0" cy="0"/>
        </a:xfrm>
      </p:grpSpPr>
      <p:sp>
        <p:nvSpPr>
          <p:cNvPr id="225" name="Google Shape;225;p28"/>
          <p:cNvSpPr/>
          <p:nvPr/>
        </p:nvSpPr>
        <p:spPr>
          <a:xfrm>
            <a:off x="-40125" y="-49167"/>
            <a:ext cx="2605145" cy="65096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rot="10800000">
            <a:off x="5840518" y="-39891"/>
            <a:ext cx="3099547" cy="579392"/>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flipH="1" rot="10800000">
            <a:off x="-615684" y="-337073"/>
            <a:ext cx="3275626" cy="709303"/>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9" name="Google Shape;229;p28"/>
          <p:cNvSpPr txBox="1"/>
          <p:nvPr>
            <p:ph idx="1" type="subTitle"/>
          </p:nvPr>
        </p:nvSpPr>
        <p:spPr>
          <a:xfrm>
            <a:off x="867525" y="3674950"/>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0" name="Google Shape;230;p28"/>
          <p:cNvSpPr txBox="1"/>
          <p:nvPr>
            <p:ph idx="2" type="subTitle"/>
          </p:nvPr>
        </p:nvSpPr>
        <p:spPr>
          <a:xfrm>
            <a:off x="867525" y="4132275"/>
            <a:ext cx="1920300" cy="4545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1" name="Google Shape;231;p28"/>
          <p:cNvSpPr txBox="1"/>
          <p:nvPr>
            <p:ph idx="3" type="subTitle"/>
          </p:nvPr>
        </p:nvSpPr>
        <p:spPr>
          <a:xfrm>
            <a:off x="6319938" y="4132275"/>
            <a:ext cx="1920300" cy="4572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2" name="Google Shape;232;p28"/>
          <p:cNvSpPr txBox="1"/>
          <p:nvPr>
            <p:ph idx="4" type="subTitle"/>
          </p:nvPr>
        </p:nvSpPr>
        <p:spPr>
          <a:xfrm>
            <a:off x="6319950" y="3674950"/>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3" name="Google Shape;233;p28"/>
          <p:cNvSpPr txBox="1"/>
          <p:nvPr>
            <p:ph idx="5" type="subTitle"/>
          </p:nvPr>
        </p:nvSpPr>
        <p:spPr>
          <a:xfrm>
            <a:off x="3593731" y="4132275"/>
            <a:ext cx="1920300" cy="4572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4" name="Google Shape;234;p28"/>
          <p:cNvSpPr txBox="1"/>
          <p:nvPr>
            <p:ph idx="6" type="subTitle"/>
          </p:nvPr>
        </p:nvSpPr>
        <p:spPr>
          <a:xfrm>
            <a:off x="3593592" y="3674950"/>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5" name="Google Shape;235;p28"/>
          <p:cNvSpPr txBox="1"/>
          <p:nvPr>
            <p:ph idx="7" type="subTitle"/>
          </p:nvPr>
        </p:nvSpPr>
        <p:spPr>
          <a:xfrm>
            <a:off x="867525" y="1984248"/>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6" name="Google Shape;236;p28"/>
          <p:cNvSpPr txBox="1"/>
          <p:nvPr>
            <p:ph idx="8" type="subTitle"/>
          </p:nvPr>
        </p:nvSpPr>
        <p:spPr>
          <a:xfrm>
            <a:off x="867525" y="2435276"/>
            <a:ext cx="1920300" cy="4512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7" name="Google Shape;237;p28"/>
          <p:cNvSpPr txBox="1"/>
          <p:nvPr>
            <p:ph idx="9" type="subTitle"/>
          </p:nvPr>
        </p:nvSpPr>
        <p:spPr>
          <a:xfrm>
            <a:off x="6319947" y="2433875"/>
            <a:ext cx="1920300" cy="4539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8" name="Google Shape;238;p28"/>
          <p:cNvSpPr txBox="1"/>
          <p:nvPr>
            <p:ph idx="13" type="subTitle"/>
          </p:nvPr>
        </p:nvSpPr>
        <p:spPr>
          <a:xfrm>
            <a:off x="6319938" y="1980906"/>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9" name="Google Shape;239;p28"/>
          <p:cNvSpPr txBox="1"/>
          <p:nvPr>
            <p:ph idx="14" type="subTitle"/>
          </p:nvPr>
        </p:nvSpPr>
        <p:spPr>
          <a:xfrm>
            <a:off x="3593736" y="2433875"/>
            <a:ext cx="1920300" cy="453900"/>
          </a:xfrm>
          <a:prstGeom prst="rect">
            <a:avLst/>
          </a:prstGeom>
          <a:ln>
            <a:noFill/>
          </a:ln>
        </p:spPr>
        <p:txBody>
          <a:bodyPr anchorCtr="0" anchor="t" bIns="0" lIns="0" spcFirstLastPara="1" rIns="0" wrap="square" tIns="0">
            <a:noAutofit/>
          </a:bodyPr>
          <a:lstStyle>
            <a:lvl1pPr indent="0" lvl="0" mar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0" name="Google Shape;240;p28"/>
          <p:cNvSpPr txBox="1"/>
          <p:nvPr>
            <p:ph idx="15" type="subTitle"/>
          </p:nvPr>
        </p:nvSpPr>
        <p:spPr>
          <a:xfrm>
            <a:off x="3593592" y="1980906"/>
            <a:ext cx="1920300" cy="411600"/>
          </a:xfrm>
          <a:prstGeom prst="rect">
            <a:avLst/>
          </a:prstGeom>
          <a:noFill/>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1"/>
              </a:buClr>
              <a:buSzPts val="2100"/>
              <a:buFont typeface="Bebas Neue"/>
              <a:buNone/>
              <a:defRPr b="1" sz="2000">
                <a:solidFill>
                  <a:schemeClr val="l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5">
    <p:spTree>
      <p:nvGrpSpPr>
        <p:cNvPr id="241" name="Shape 241"/>
        <p:cNvGrpSpPr/>
        <p:nvPr/>
      </p:nvGrpSpPr>
      <p:grpSpPr>
        <a:xfrm>
          <a:off x="0" y="0"/>
          <a:ext cx="0" cy="0"/>
          <a:chOff x="0" y="0"/>
          <a:chExt cx="0" cy="0"/>
        </a:xfrm>
      </p:grpSpPr>
      <p:sp>
        <p:nvSpPr>
          <p:cNvPr id="242" name="Google Shape;242;p29"/>
          <p:cNvSpPr/>
          <p:nvPr/>
        </p:nvSpPr>
        <p:spPr>
          <a:xfrm>
            <a:off x="80725" y="-1252900"/>
            <a:ext cx="3222108" cy="2328758"/>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flipH="1">
            <a:off x="3975925" y="4354225"/>
            <a:ext cx="5193507" cy="970812"/>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rot="9900048">
            <a:off x="-185655" y="66977"/>
            <a:ext cx="2914762" cy="508641"/>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txBox="1"/>
          <p:nvPr>
            <p:ph type="title"/>
          </p:nvPr>
        </p:nvSpPr>
        <p:spPr>
          <a:xfrm>
            <a:off x="1839288" y="2952375"/>
            <a:ext cx="5415000" cy="847200"/>
          </a:xfrm>
          <a:prstGeom prst="rect">
            <a:avLst/>
          </a:prstGeom>
        </p:spPr>
        <p:txBody>
          <a:bodyPr anchorCtr="0" anchor="t" bIns="0" lIns="0" spcFirstLastPara="1" rIns="0" wrap="square" tIns="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246" name="Google Shape;246;p29"/>
          <p:cNvSpPr txBox="1"/>
          <p:nvPr>
            <p:ph idx="1" type="subTitle"/>
          </p:nvPr>
        </p:nvSpPr>
        <p:spPr>
          <a:xfrm>
            <a:off x="2374938" y="3885002"/>
            <a:ext cx="4343700" cy="774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7" name="Google Shape;247;p29"/>
          <p:cNvSpPr/>
          <p:nvPr/>
        </p:nvSpPr>
        <p:spPr>
          <a:xfrm>
            <a:off x="8217375" y="3969600"/>
            <a:ext cx="701350" cy="689700"/>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6">
    <p:spTree>
      <p:nvGrpSpPr>
        <p:cNvPr id="248" name="Shape 248"/>
        <p:cNvGrpSpPr/>
        <p:nvPr/>
      </p:nvGrpSpPr>
      <p:grpSpPr>
        <a:xfrm>
          <a:off x="0" y="0"/>
          <a:ext cx="0" cy="0"/>
          <a:chOff x="0" y="0"/>
          <a:chExt cx="0" cy="0"/>
        </a:xfrm>
      </p:grpSpPr>
      <p:sp>
        <p:nvSpPr>
          <p:cNvPr id="249" name="Google Shape;249;p30"/>
          <p:cNvSpPr/>
          <p:nvPr/>
        </p:nvSpPr>
        <p:spPr>
          <a:xfrm>
            <a:off x="6027075" y="3051700"/>
            <a:ext cx="3718119" cy="2687246"/>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660780" y="2610576"/>
            <a:ext cx="1397159" cy="1373951"/>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5419132" y="2682990"/>
            <a:ext cx="5042005" cy="2576682"/>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ph hasCustomPrompt="1" type="title"/>
          </p:nvPr>
        </p:nvSpPr>
        <p:spPr>
          <a:xfrm>
            <a:off x="2642550" y="748351"/>
            <a:ext cx="3858900" cy="5616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45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53" name="Google Shape;253;p30"/>
          <p:cNvSpPr txBox="1"/>
          <p:nvPr>
            <p:ph idx="1" type="subTitle"/>
          </p:nvPr>
        </p:nvSpPr>
        <p:spPr>
          <a:xfrm>
            <a:off x="2642550" y="1379456"/>
            <a:ext cx="38589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sz="1600"/>
            </a:lvl1pPr>
            <a:lvl2pPr lvl="1" rtl="0" algn="r">
              <a:lnSpc>
                <a:spcPct val="100000"/>
              </a:lnSpc>
              <a:spcBef>
                <a:spcPts val="0"/>
              </a:spcBef>
              <a:spcAft>
                <a:spcPts val="0"/>
              </a:spcAft>
              <a:buSzPts val="1400"/>
              <a:buFont typeface="Roboto"/>
              <a:buNone/>
              <a:defRPr>
                <a:latin typeface="Roboto"/>
                <a:ea typeface="Roboto"/>
                <a:cs typeface="Roboto"/>
                <a:sym typeface="Roboto"/>
              </a:defRPr>
            </a:lvl2pPr>
            <a:lvl3pPr lvl="2" rtl="0" algn="r">
              <a:lnSpc>
                <a:spcPct val="100000"/>
              </a:lnSpc>
              <a:spcBef>
                <a:spcPts val="0"/>
              </a:spcBef>
              <a:spcAft>
                <a:spcPts val="0"/>
              </a:spcAft>
              <a:buSzPts val="1400"/>
              <a:buFont typeface="Roboto"/>
              <a:buNone/>
              <a:defRPr>
                <a:latin typeface="Roboto"/>
                <a:ea typeface="Roboto"/>
                <a:cs typeface="Roboto"/>
                <a:sym typeface="Roboto"/>
              </a:defRPr>
            </a:lvl3pPr>
            <a:lvl4pPr lvl="3" rtl="0" algn="r">
              <a:lnSpc>
                <a:spcPct val="100000"/>
              </a:lnSpc>
              <a:spcBef>
                <a:spcPts val="0"/>
              </a:spcBef>
              <a:spcAft>
                <a:spcPts val="0"/>
              </a:spcAft>
              <a:buSzPts val="1400"/>
              <a:buFont typeface="Roboto"/>
              <a:buNone/>
              <a:defRPr>
                <a:latin typeface="Roboto"/>
                <a:ea typeface="Roboto"/>
                <a:cs typeface="Roboto"/>
                <a:sym typeface="Roboto"/>
              </a:defRPr>
            </a:lvl4pPr>
            <a:lvl5pPr lvl="4" rtl="0" algn="r">
              <a:lnSpc>
                <a:spcPct val="100000"/>
              </a:lnSpc>
              <a:spcBef>
                <a:spcPts val="0"/>
              </a:spcBef>
              <a:spcAft>
                <a:spcPts val="0"/>
              </a:spcAft>
              <a:buSzPts val="1400"/>
              <a:buFont typeface="Roboto"/>
              <a:buNone/>
              <a:defRPr>
                <a:latin typeface="Roboto"/>
                <a:ea typeface="Roboto"/>
                <a:cs typeface="Roboto"/>
                <a:sym typeface="Roboto"/>
              </a:defRPr>
            </a:lvl5pPr>
            <a:lvl6pPr lvl="5" rtl="0" algn="r">
              <a:lnSpc>
                <a:spcPct val="100000"/>
              </a:lnSpc>
              <a:spcBef>
                <a:spcPts val="0"/>
              </a:spcBef>
              <a:spcAft>
                <a:spcPts val="0"/>
              </a:spcAft>
              <a:buSzPts val="1400"/>
              <a:buFont typeface="Roboto"/>
              <a:buNone/>
              <a:defRPr>
                <a:latin typeface="Roboto"/>
                <a:ea typeface="Roboto"/>
                <a:cs typeface="Roboto"/>
                <a:sym typeface="Roboto"/>
              </a:defRPr>
            </a:lvl6pPr>
            <a:lvl7pPr lvl="6" rtl="0" algn="r">
              <a:lnSpc>
                <a:spcPct val="100000"/>
              </a:lnSpc>
              <a:spcBef>
                <a:spcPts val="0"/>
              </a:spcBef>
              <a:spcAft>
                <a:spcPts val="0"/>
              </a:spcAft>
              <a:buSzPts val="1400"/>
              <a:buFont typeface="Roboto"/>
              <a:buNone/>
              <a:defRPr>
                <a:latin typeface="Roboto"/>
                <a:ea typeface="Roboto"/>
                <a:cs typeface="Roboto"/>
                <a:sym typeface="Roboto"/>
              </a:defRPr>
            </a:lvl7pPr>
            <a:lvl8pPr lvl="7" rtl="0" algn="r">
              <a:lnSpc>
                <a:spcPct val="100000"/>
              </a:lnSpc>
              <a:spcBef>
                <a:spcPts val="0"/>
              </a:spcBef>
              <a:spcAft>
                <a:spcPts val="0"/>
              </a:spcAft>
              <a:buSzPts val="1400"/>
              <a:buFont typeface="Roboto"/>
              <a:buNone/>
              <a:defRPr>
                <a:latin typeface="Roboto"/>
                <a:ea typeface="Roboto"/>
                <a:cs typeface="Roboto"/>
                <a:sym typeface="Roboto"/>
              </a:defRPr>
            </a:lvl8pPr>
            <a:lvl9pPr lvl="8" rtl="0" algn="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54" name="Google Shape;254;p30"/>
          <p:cNvSpPr txBox="1"/>
          <p:nvPr>
            <p:ph hasCustomPrompt="1" idx="2" type="title"/>
          </p:nvPr>
        </p:nvSpPr>
        <p:spPr>
          <a:xfrm>
            <a:off x="2642550" y="2121388"/>
            <a:ext cx="3858900" cy="5616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45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55" name="Google Shape;255;p30"/>
          <p:cNvSpPr txBox="1"/>
          <p:nvPr>
            <p:ph idx="3" type="subTitle"/>
          </p:nvPr>
        </p:nvSpPr>
        <p:spPr>
          <a:xfrm>
            <a:off x="2642550" y="2751702"/>
            <a:ext cx="38589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sz="1600"/>
            </a:lvl1pPr>
            <a:lvl2pPr lvl="1" rtl="0" algn="r">
              <a:lnSpc>
                <a:spcPct val="100000"/>
              </a:lnSpc>
              <a:spcBef>
                <a:spcPts val="0"/>
              </a:spcBef>
              <a:spcAft>
                <a:spcPts val="0"/>
              </a:spcAft>
              <a:buSzPts val="1400"/>
              <a:buFont typeface="Roboto"/>
              <a:buNone/>
              <a:defRPr>
                <a:latin typeface="Roboto"/>
                <a:ea typeface="Roboto"/>
                <a:cs typeface="Roboto"/>
                <a:sym typeface="Roboto"/>
              </a:defRPr>
            </a:lvl2pPr>
            <a:lvl3pPr lvl="2" rtl="0" algn="r">
              <a:lnSpc>
                <a:spcPct val="100000"/>
              </a:lnSpc>
              <a:spcBef>
                <a:spcPts val="0"/>
              </a:spcBef>
              <a:spcAft>
                <a:spcPts val="0"/>
              </a:spcAft>
              <a:buSzPts val="1400"/>
              <a:buFont typeface="Roboto"/>
              <a:buNone/>
              <a:defRPr>
                <a:latin typeface="Roboto"/>
                <a:ea typeface="Roboto"/>
                <a:cs typeface="Roboto"/>
                <a:sym typeface="Roboto"/>
              </a:defRPr>
            </a:lvl3pPr>
            <a:lvl4pPr lvl="3" rtl="0" algn="r">
              <a:lnSpc>
                <a:spcPct val="100000"/>
              </a:lnSpc>
              <a:spcBef>
                <a:spcPts val="0"/>
              </a:spcBef>
              <a:spcAft>
                <a:spcPts val="0"/>
              </a:spcAft>
              <a:buSzPts val="1400"/>
              <a:buFont typeface="Roboto"/>
              <a:buNone/>
              <a:defRPr>
                <a:latin typeface="Roboto"/>
                <a:ea typeface="Roboto"/>
                <a:cs typeface="Roboto"/>
                <a:sym typeface="Roboto"/>
              </a:defRPr>
            </a:lvl4pPr>
            <a:lvl5pPr lvl="4" rtl="0" algn="r">
              <a:lnSpc>
                <a:spcPct val="100000"/>
              </a:lnSpc>
              <a:spcBef>
                <a:spcPts val="0"/>
              </a:spcBef>
              <a:spcAft>
                <a:spcPts val="0"/>
              </a:spcAft>
              <a:buSzPts val="1400"/>
              <a:buFont typeface="Roboto"/>
              <a:buNone/>
              <a:defRPr>
                <a:latin typeface="Roboto"/>
                <a:ea typeface="Roboto"/>
                <a:cs typeface="Roboto"/>
                <a:sym typeface="Roboto"/>
              </a:defRPr>
            </a:lvl5pPr>
            <a:lvl6pPr lvl="5" rtl="0" algn="r">
              <a:lnSpc>
                <a:spcPct val="100000"/>
              </a:lnSpc>
              <a:spcBef>
                <a:spcPts val="0"/>
              </a:spcBef>
              <a:spcAft>
                <a:spcPts val="0"/>
              </a:spcAft>
              <a:buSzPts val="1400"/>
              <a:buFont typeface="Roboto"/>
              <a:buNone/>
              <a:defRPr>
                <a:latin typeface="Roboto"/>
                <a:ea typeface="Roboto"/>
                <a:cs typeface="Roboto"/>
                <a:sym typeface="Roboto"/>
              </a:defRPr>
            </a:lvl6pPr>
            <a:lvl7pPr lvl="6" rtl="0" algn="r">
              <a:lnSpc>
                <a:spcPct val="100000"/>
              </a:lnSpc>
              <a:spcBef>
                <a:spcPts val="0"/>
              </a:spcBef>
              <a:spcAft>
                <a:spcPts val="0"/>
              </a:spcAft>
              <a:buSzPts val="1400"/>
              <a:buFont typeface="Roboto"/>
              <a:buNone/>
              <a:defRPr>
                <a:latin typeface="Roboto"/>
                <a:ea typeface="Roboto"/>
                <a:cs typeface="Roboto"/>
                <a:sym typeface="Roboto"/>
              </a:defRPr>
            </a:lvl7pPr>
            <a:lvl8pPr lvl="7" rtl="0" algn="r">
              <a:lnSpc>
                <a:spcPct val="100000"/>
              </a:lnSpc>
              <a:spcBef>
                <a:spcPts val="0"/>
              </a:spcBef>
              <a:spcAft>
                <a:spcPts val="0"/>
              </a:spcAft>
              <a:buSzPts val="1400"/>
              <a:buFont typeface="Roboto"/>
              <a:buNone/>
              <a:defRPr>
                <a:latin typeface="Roboto"/>
                <a:ea typeface="Roboto"/>
                <a:cs typeface="Roboto"/>
                <a:sym typeface="Roboto"/>
              </a:defRPr>
            </a:lvl8pPr>
            <a:lvl9pPr lvl="8" rtl="0" algn="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56" name="Google Shape;256;p30"/>
          <p:cNvSpPr txBox="1"/>
          <p:nvPr>
            <p:ph hasCustomPrompt="1" idx="4" type="title"/>
          </p:nvPr>
        </p:nvSpPr>
        <p:spPr>
          <a:xfrm>
            <a:off x="2642550" y="3494425"/>
            <a:ext cx="3858900" cy="5616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5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57" name="Google Shape;257;p30"/>
          <p:cNvSpPr txBox="1"/>
          <p:nvPr>
            <p:ph idx="5" type="subTitle"/>
          </p:nvPr>
        </p:nvSpPr>
        <p:spPr>
          <a:xfrm>
            <a:off x="2642550" y="4123949"/>
            <a:ext cx="3858900" cy="27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sz="1600"/>
            </a:lvl1pPr>
            <a:lvl2pPr lvl="1" rtl="0" algn="r">
              <a:lnSpc>
                <a:spcPct val="100000"/>
              </a:lnSpc>
              <a:spcBef>
                <a:spcPts val="0"/>
              </a:spcBef>
              <a:spcAft>
                <a:spcPts val="0"/>
              </a:spcAft>
              <a:buSzPts val="1400"/>
              <a:buFont typeface="Roboto"/>
              <a:buNone/>
              <a:defRPr>
                <a:latin typeface="Roboto"/>
                <a:ea typeface="Roboto"/>
                <a:cs typeface="Roboto"/>
                <a:sym typeface="Roboto"/>
              </a:defRPr>
            </a:lvl2pPr>
            <a:lvl3pPr lvl="2" rtl="0" algn="r">
              <a:lnSpc>
                <a:spcPct val="100000"/>
              </a:lnSpc>
              <a:spcBef>
                <a:spcPts val="0"/>
              </a:spcBef>
              <a:spcAft>
                <a:spcPts val="0"/>
              </a:spcAft>
              <a:buSzPts val="1400"/>
              <a:buFont typeface="Roboto"/>
              <a:buNone/>
              <a:defRPr>
                <a:latin typeface="Roboto"/>
                <a:ea typeface="Roboto"/>
                <a:cs typeface="Roboto"/>
                <a:sym typeface="Roboto"/>
              </a:defRPr>
            </a:lvl3pPr>
            <a:lvl4pPr lvl="3" rtl="0" algn="r">
              <a:lnSpc>
                <a:spcPct val="100000"/>
              </a:lnSpc>
              <a:spcBef>
                <a:spcPts val="0"/>
              </a:spcBef>
              <a:spcAft>
                <a:spcPts val="0"/>
              </a:spcAft>
              <a:buSzPts val="1400"/>
              <a:buFont typeface="Roboto"/>
              <a:buNone/>
              <a:defRPr>
                <a:latin typeface="Roboto"/>
                <a:ea typeface="Roboto"/>
                <a:cs typeface="Roboto"/>
                <a:sym typeface="Roboto"/>
              </a:defRPr>
            </a:lvl4pPr>
            <a:lvl5pPr lvl="4" rtl="0" algn="r">
              <a:lnSpc>
                <a:spcPct val="100000"/>
              </a:lnSpc>
              <a:spcBef>
                <a:spcPts val="0"/>
              </a:spcBef>
              <a:spcAft>
                <a:spcPts val="0"/>
              </a:spcAft>
              <a:buSzPts val="1400"/>
              <a:buFont typeface="Roboto"/>
              <a:buNone/>
              <a:defRPr>
                <a:latin typeface="Roboto"/>
                <a:ea typeface="Roboto"/>
                <a:cs typeface="Roboto"/>
                <a:sym typeface="Roboto"/>
              </a:defRPr>
            </a:lvl5pPr>
            <a:lvl6pPr lvl="5" rtl="0" algn="r">
              <a:lnSpc>
                <a:spcPct val="100000"/>
              </a:lnSpc>
              <a:spcBef>
                <a:spcPts val="0"/>
              </a:spcBef>
              <a:spcAft>
                <a:spcPts val="0"/>
              </a:spcAft>
              <a:buSzPts val="1400"/>
              <a:buFont typeface="Roboto"/>
              <a:buNone/>
              <a:defRPr>
                <a:latin typeface="Roboto"/>
                <a:ea typeface="Roboto"/>
                <a:cs typeface="Roboto"/>
                <a:sym typeface="Roboto"/>
              </a:defRPr>
            </a:lvl6pPr>
            <a:lvl7pPr lvl="6" rtl="0" algn="r">
              <a:lnSpc>
                <a:spcPct val="100000"/>
              </a:lnSpc>
              <a:spcBef>
                <a:spcPts val="0"/>
              </a:spcBef>
              <a:spcAft>
                <a:spcPts val="0"/>
              </a:spcAft>
              <a:buSzPts val="1400"/>
              <a:buFont typeface="Roboto"/>
              <a:buNone/>
              <a:defRPr>
                <a:latin typeface="Roboto"/>
                <a:ea typeface="Roboto"/>
                <a:cs typeface="Roboto"/>
                <a:sym typeface="Roboto"/>
              </a:defRPr>
            </a:lvl7pPr>
            <a:lvl8pPr lvl="7" rtl="0" algn="r">
              <a:lnSpc>
                <a:spcPct val="100000"/>
              </a:lnSpc>
              <a:spcBef>
                <a:spcPts val="0"/>
              </a:spcBef>
              <a:spcAft>
                <a:spcPts val="0"/>
              </a:spcAft>
              <a:buSzPts val="1400"/>
              <a:buFont typeface="Roboto"/>
              <a:buNone/>
              <a:defRPr>
                <a:latin typeface="Roboto"/>
                <a:ea typeface="Roboto"/>
                <a:cs typeface="Roboto"/>
                <a:sym typeface="Roboto"/>
              </a:defRPr>
            </a:lvl8pPr>
            <a:lvl9pPr lvl="8" rtl="0" algn="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58" name="Google Shape;258;p30"/>
          <p:cNvSpPr/>
          <p:nvPr/>
        </p:nvSpPr>
        <p:spPr>
          <a:xfrm>
            <a:off x="-824250" y="-1263175"/>
            <a:ext cx="3718119" cy="2687246"/>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1276825" y="-338425"/>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0800000">
            <a:off x="6583825" y="4295000"/>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706900" y="-259775"/>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4"/>
          <p:cNvSpPr txBox="1"/>
          <p:nvPr>
            <p:ph idx="1" type="subTitle"/>
          </p:nvPr>
        </p:nvSpPr>
        <p:spPr>
          <a:xfrm>
            <a:off x="713200" y="1525025"/>
            <a:ext cx="7717500" cy="31695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800"/>
              <a:buAutoNum type="arabicPeriod"/>
              <a:defRPr sz="1200"/>
            </a:lvl1pPr>
            <a:lvl2pPr lvl="1" rtl="0">
              <a:lnSpc>
                <a:spcPct val="100000"/>
              </a:lnSpc>
              <a:spcBef>
                <a:spcPts val="0"/>
              </a:spcBef>
              <a:spcAft>
                <a:spcPts val="0"/>
              </a:spcAft>
              <a:buSzPts val="1400"/>
              <a:buAutoNum type="alphaLcPeriod"/>
              <a:defRPr sz="1200"/>
            </a:lvl2pPr>
            <a:lvl3pPr lvl="2" rtl="0">
              <a:lnSpc>
                <a:spcPct val="100000"/>
              </a:lnSpc>
              <a:spcBef>
                <a:spcPts val="0"/>
              </a:spcBef>
              <a:spcAft>
                <a:spcPts val="0"/>
              </a:spcAft>
              <a:buSzPts val="1400"/>
              <a:buAutoNum type="romanLcPeriod"/>
              <a:defRPr sz="1200"/>
            </a:lvl3pPr>
            <a:lvl4pPr lvl="3" rtl="0">
              <a:lnSpc>
                <a:spcPct val="100000"/>
              </a:lnSpc>
              <a:spcBef>
                <a:spcPts val="0"/>
              </a:spcBef>
              <a:spcAft>
                <a:spcPts val="0"/>
              </a:spcAft>
              <a:buSzPts val="1400"/>
              <a:buAutoNum type="arabicPeriod"/>
              <a:defRPr sz="1200"/>
            </a:lvl4pPr>
            <a:lvl5pPr lvl="4" rtl="0">
              <a:lnSpc>
                <a:spcPct val="100000"/>
              </a:lnSpc>
              <a:spcBef>
                <a:spcPts val="0"/>
              </a:spcBef>
              <a:spcAft>
                <a:spcPts val="0"/>
              </a:spcAft>
              <a:buSzPts val="1400"/>
              <a:buAutoNum type="alphaLcPeriod"/>
              <a:defRPr sz="1200"/>
            </a:lvl5pPr>
            <a:lvl6pPr lvl="5" rtl="0">
              <a:lnSpc>
                <a:spcPct val="100000"/>
              </a:lnSpc>
              <a:spcBef>
                <a:spcPts val="0"/>
              </a:spcBef>
              <a:spcAft>
                <a:spcPts val="0"/>
              </a:spcAft>
              <a:buSzPts val="1400"/>
              <a:buAutoNum type="romanLcPeriod"/>
              <a:defRPr sz="1200"/>
            </a:lvl6pPr>
            <a:lvl7pPr lvl="6" rtl="0">
              <a:lnSpc>
                <a:spcPct val="100000"/>
              </a:lnSpc>
              <a:spcBef>
                <a:spcPts val="0"/>
              </a:spcBef>
              <a:spcAft>
                <a:spcPts val="0"/>
              </a:spcAft>
              <a:buSzPts val="1400"/>
              <a:buAutoNum type="arabicPeriod"/>
              <a:defRPr sz="1200"/>
            </a:lvl7pPr>
            <a:lvl8pPr lvl="7" rtl="0">
              <a:lnSpc>
                <a:spcPct val="100000"/>
              </a:lnSpc>
              <a:spcBef>
                <a:spcPts val="0"/>
              </a:spcBef>
              <a:spcAft>
                <a:spcPts val="0"/>
              </a:spcAft>
              <a:buSzPts val="1400"/>
              <a:buAutoNum type="alphaLcPeriod"/>
              <a:defRPr sz="1200"/>
            </a:lvl8pPr>
            <a:lvl9pPr lvl="8" rtl="0">
              <a:lnSpc>
                <a:spcPct val="100000"/>
              </a:lnSpc>
              <a:spcBef>
                <a:spcPts val="0"/>
              </a:spcBef>
              <a:spcAft>
                <a:spcPts val="0"/>
              </a:spcAft>
              <a:buSzPts val="1400"/>
              <a:buAutoNum type="romanLcPeriod"/>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8">
    <p:spTree>
      <p:nvGrpSpPr>
        <p:cNvPr id="259" name="Shape 259"/>
        <p:cNvGrpSpPr/>
        <p:nvPr/>
      </p:nvGrpSpPr>
      <p:grpSpPr>
        <a:xfrm>
          <a:off x="0" y="0"/>
          <a:ext cx="0" cy="0"/>
          <a:chOff x="0" y="0"/>
          <a:chExt cx="0" cy="0"/>
        </a:xfrm>
      </p:grpSpPr>
      <p:sp>
        <p:nvSpPr>
          <p:cNvPr id="260" name="Google Shape;260;p31"/>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1" name="Google Shape;261;p31"/>
          <p:cNvSpPr txBox="1"/>
          <p:nvPr>
            <p:ph idx="1" type="subTitle"/>
          </p:nvPr>
        </p:nvSpPr>
        <p:spPr>
          <a:xfrm>
            <a:off x="813825" y="2184800"/>
            <a:ext cx="3657600" cy="2414700"/>
          </a:xfrm>
          <a:prstGeom prst="rect">
            <a:avLst/>
          </a:prstGeom>
        </p:spPr>
        <p:txBody>
          <a:bodyPr anchorCtr="0" anchor="t" bIns="0" lIns="0" spcFirstLastPara="1" rIns="0" wrap="square" tIns="0">
            <a:noAutofit/>
          </a:bodyPr>
          <a:lstStyle>
            <a:lvl1pPr lvl="0" marR="182880" rtl="0">
              <a:spcBef>
                <a:spcPts val="0"/>
              </a:spcBef>
              <a:spcAft>
                <a:spcPts val="0"/>
              </a:spcAft>
              <a:buClr>
                <a:schemeClr val="accent1"/>
              </a:buClr>
              <a:buSzPts val="1800"/>
              <a:buFont typeface="Open Sans"/>
              <a:buChar char="●"/>
              <a:defRPr sz="1600"/>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
        <p:nvSpPr>
          <p:cNvPr id="262" name="Google Shape;262;p31"/>
          <p:cNvSpPr txBox="1"/>
          <p:nvPr>
            <p:ph idx="2" type="subTitle"/>
          </p:nvPr>
        </p:nvSpPr>
        <p:spPr>
          <a:xfrm>
            <a:off x="813818" y="1740201"/>
            <a:ext cx="3657600" cy="355800"/>
          </a:xfrm>
          <a:prstGeom prst="rect">
            <a:avLst/>
          </a:prstGeom>
        </p:spPr>
        <p:txBody>
          <a:bodyPr anchorCtr="0" anchor="t" bIns="0" lIns="0" spcFirstLastPara="1" rIns="0" wrap="square" tIns="0">
            <a:noAutofit/>
          </a:bodyPr>
          <a:lstStyle>
            <a:lvl1pPr lvl="0" rtl="0">
              <a:spcBef>
                <a:spcPts val="0"/>
              </a:spcBef>
              <a:spcAft>
                <a:spcPts val="0"/>
              </a:spcAft>
              <a:buClr>
                <a:schemeClr val="accent3"/>
              </a:buClr>
              <a:buSzPts val="2100"/>
              <a:buFont typeface="Black Han Sans"/>
              <a:buNone/>
              <a:defRPr b="1" sz="2100">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p:txBody>
      </p:sp>
      <p:sp>
        <p:nvSpPr>
          <p:cNvPr id="263" name="Google Shape;263;p31"/>
          <p:cNvSpPr txBox="1"/>
          <p:nvPr>
            <p:ph idx="3" type="subTitle"/>
          </p:nvPr>
        </p:nvSpPr>
        <p:spPr>
          <a:xfrm>
            <a:off x="4672575" y="2183000"/>
            <a:ext cx="3657600" cy="2414700"/>
          </a:xfrm>
          <a:prstGeom prst="rect">
            <a:avLst/>
          </a:prstGeom>
        </p:spPr>
        <p:txBody>
          <a:bodyPr anchorCtr="0" anchor="t" bIns="0" lIns="0" spcFirstLastPara="1" rIns="0" wrap="square" tIns="0">
            <a:noAutofit/>
          </a:bodyPr>
          <a:lstStyle>
            <a:lvl1pPr lvl="0" marR="182880" rtl="0">
              <a:spcBef>
                <a:spcPts val="0"/>
              </a:spcBef>
              <a:spcAft>
                <a:spcPts val="0"/>
              </a:spcAft>
              <a:buClr>
                <a:schemeClr val="accent1"/>
              </a:buClr>
              <a:buSzPts val="1800"/>
              <a:buFont typeface="Open Sans"/>
              <a:buChar char="●"/>
              <a:defRPr sz="1600"/>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p:txBody>
      </p:sp>
      <p:sp>
        <p:nvSpPr>
          <p:cNvPr id="264" name="Google Shape;264;p31"/>
          <p:cNvSpPr txBox="1"/>
          <p:nvPr>
            <p:ph idx="4" type="subTitle"/>
          </p:nvPr>
        </p:nvSpPr>
        <p:spPr>
          <a:xfrm>
            <a:off x="4672582" y="1740200"/>
            <a:ext cx="3657600" cy="355800"/>
          </a:xfrm>
          <a:prstGeom prst="rect">
            <a:avLst/>
          </a:prstGeom>
        </p:spPr>
        <p:txBody>
          <a:bodyPr anchorCtr="0" anchor="t" bIns="0" lIns="0" spcFirstLastPara="1" rIns="0" wrap="square" tIns="0">
            <a:noAutofit/>
          </a:bodyPr>
          <a:lstStyle>
            <a:lvl1pPr lvl="0" rtl="0">
              <a:spcBef>
                <a:spcPts val="0"/>
              </a:spcBef>
              <a:spcAft>
                <a:spcPts val="0"/>
              </a:spcAft>
              <a:buClr>
                <a:schemeClr val="accent3"/>
              </a:buClr>
              <a:buSzPts val="2100"/>
              <a:buFont typeface="Black Han Sans"/>
              <a:buNone/>
              <a:defRPr b="1" sz="2100">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p:txBody>
      </p:sp>
      <p:sp>
        <p:nvSpPr>
          <p:cNvPr id="265" name="Google Shape;265;p31"/>
          <p:cNvSpPr/>
          <p:nvPr/>
        </p:nvSpPr>
        <p:spPr>
          <a:xfrm>
            <a:off x="6840375" y="3860538"/>
            <a:ext cx="2031884" cy="1321297"/>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208250" y="4062488"/>
            <a:ext cx="2879987" cy="1471965"/>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7779188" y="3174075"/>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spTree>
      <p:nvGrpSpPr>
        <p:cNvPr id="268" name="Shape 268"/>
        <p:cNvGrpSpPr/>
        <p:nvPr/>
      </p:nvGrpSpPr>
      <p:grpSpPr>
        <a:xfrm>
          <a:off x="0" y="0"/>
          <a:ext cx="0" cy="0"/>
          <a:chOff x="0" y="0"/>
          <a:chExt cx="0" cy="0"/>
        </a:xfrm>
      </p:grpSpPr>
      <p:sp>
        <p:nvSpPr>
          <p:cNvPr id="269" name="Google Shape;269;p32"/>
          <p:cNvSpPr/>
          <p:nvPr/>
        </p:nvSpPr>
        <p:spPr>
          <a:xfrm>
            <a:off x="8021050" y="-1193075"/>
            <a:ext cx="1649771" cy="4899744"/>
          </a:xfrm>
          <a:custGeom>
            <a:rect b="b" l="l" r="r" t="t"/>
            <a:pathLst>
              <a:path extrusionOk="0" h="26554" w="8941">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7431550" y="3039525"/>
            <a:ext cx="1103463" cy="1065506"/>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5887000" y="3518888"/>
            <a:ext cx="4050309" cy="2070118"/>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p:nvPr/>
        </p:nvSpPr>
        <p:spPr>
          <a:xfrm>
            <a:off x="7079633" y="2940075"/>
            <a:ext cx="2547800" cy="2454711"/>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rot="5400000">
            <a:off x="-2408215" y="1095176"/>
            <a:ext cx="5950091" cy="1112239"/>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rot="10035811">
            <a:off x="-956817" y="-1268"/>
            <a:ext cx="2478412" cy="2387858"/>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rot="7254111">
            <a:off x="317774" y="1904531"/>
            <a:ext cx="701392" cy="689742"/>
          </a:xfrm>
          <a:custGeom>
            <a:rect b="b" l="l" r="r" t="t"/>
            <a:pathLst>
              <a:path extrusionOk="0" h="27588" w="28054">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txBox="1"/>
          <p:nvPr>
            <p:ph type="title"/>
          </p:nvPr>
        </p:nvSpPr>
        <p:spPr>
          <a:xfrm>
            <a:off x="2642550" y="789725"/>
            <a:ext cx="3858900" cy="747600"/>
          </a:xfrm>
          <a:prstGeom prst="rect">
            <a:avLst/>
          </a:prstGeom>
        </p:spPr>
        <p:txBody>
          <a:bodyPr anchorCtr="0" anchor="t" bIns="0" lIns="0" spcFirstLastPara="1" rIns="0" wrap="square" tIns="0">
            <a:noAutofit/>
          </a:bodyPr>
          <a:lstStyle>
            <a:lvl1pPr lvl="0" rtl="0" algn="ctr">
              <a:lnSpc>
                <a:spcPct val="90000"/>
              </a:lnSpc>
              <a:spcBef>
                <a:spcPts val="0"/>
              </a:spcBef>
              <a:spcAft>
                <a:spcPts val="0"/>
              </a:spcAft>
              <a:buSzPts val="5200"/>
              <a:buFont typeface="Commissioner"/>
              <a:buNone/>
              <a:defRPr sz="5600">
                <a:latin typeface="Commissioner ExtraBold"/>
                <a:ea typeface="Commissioner ExtraBold"/>
                <a:cs typeface="Commissioner ExtraBold"/>
                <a:sym typeface="Commissioner ExtraBold"/>
              </a:defRPr>
            </a:lvl1pPr>
            <a:lvl2pPr lvl="1" rtl="0">
              <a:spcBef>
                <a:spcPts val="0"/>
              </a:spcBef>
              <a:spcAft>
                <a:spcPts val="0"/>
              </a:spcAft>
              <a:buSzPts val="5200"/>
              <a:buNone/>
              <a:defRPr>
                <a:latin typeface="Francois One"/>
                <a:ea typeface="Francois One"/>
                <a:cs typeface="Francois One"/>
                <a:sym typeface="Francois One"/>
              </a:defRPr>
            </a:lvl2pPr>
            <a:lvl3pPr lvl="2" rtl="0">
              <a:spcBef>
                <a:spcPts val="0"/>
              </a:spcBef>
              <a:spcAft>
                <a:spcPts val="0"/>
              </a:spcAft>
              <a:buSzPts val="5200"/>
              <a:buNone/>
              <a:defRPr>
                <a:latin typeface="Francois One"/>
                <a:ea typeface="Francois One"/>
                <a:cs typeface="Francois One"/>
                <a:sym typeface="Francois One"/>
              </a:defRPr>
            </a:lvl3pPr>
            <a:lvl4pPr lvl="3" rtl="0">
              <a:spcBef>
                <a:spcPts val="0"/>
              </a:spcBef>
              <a:spcAft>
                <a:spcPts val="0"/>
              </a:spcAft>
              <a:buSzPts val="5200"/>
              <a:buNone/>
              <a:defRPr>
                <a:latin typeface="Francois One"/>
                <a:ea typeface="Francois One"/>
                <a:cs typeface="Francois One"/>
                <a:sym typeface="Francois One"/>
              </a:defRPr>
            </a:lvl4pPr>
            <a:lvl5pPr lvl="4" rtl="0">
              <a:spcBef>
                <a:spcPts val="0"/>
              </a:spcBef>
              <a:spcAft>
                <a:spcPts val="0"/>
              </a:spcAft>
              <a:buSzPts val="5200"/>
              <a:buNone/>
              <a:defRPr>
                <a:latin typeface="Francois One"/>
                <a:ea typeface="Francois One"/>
                <a:cs typeface="Francois One"/>
                <a:sym typeface="Francois One"/>
              </a:defRPr>
            </a:lvl5pPr>
            <a:lvl6pPr lvl="5" rtl="0">
              <a:spcBef>
                <a:spcPts val="0"/>
              </a:spcBef>
              <a:spcAft>
                <a:spcPts val="0"/>
              </a:spcAft>
              <a:buSzPts val="5200"/>
              <a:buNone/>
              <a:defRPr>
                <a:latin typeface="Francois One"/>
                <a:ea typeface="Francois One"/>
                <a:cs typeface="Francois One"/>
                <a:sym typeface="Francois One"/>
              </a:defRPr>
            </a:lvl6pPr>
            <a:lvl7pPr lvl="6" rtl="0">
              <a:spcBef>
                <a:spcPts val="0"/>
              </a:spcBef>
              <a:spcAft>
                <a:spcPts val="0"/>
              </a:spcAft>
              <a:buSzPts val="5200"/>
              <a:buNone/>
              <a:defRPr>
                <a:latin typeface="Francois One"/>
                <a:ea typeface="Francois One"/>
                <a:cs typeface="Francois One"/>
                <a:sym typeface="Francois One"/>
              </a:defRPr>
            </a:lvl7pPr>
            <a:lvl8pPr lvl="7" rtl="0">
              <a:spcBef>
                <a:spcPts val="0"/>
              </a:spcBef>
              <a:spcAft>
                <a:spcPts val="0"/>
              </a:spcAft>
              <a:buSzPts val="5200"/>
              <a:buNone/>
              <a:defRPr>
                <a:latin typeface="Francois One"/>
                <a:ea typeface="Francois One"/>
                <a:cs typeface="Francois One"/>
                <a:sym typeface="Francois One"/>
              </a:defRPr>
            </a:lvl8pPr>
            <a:lvl9pPr lvl="8" rtl="0">
              <a:spcBef>
                <a:spcPts val="0"/>
              </a:spcBef>
              <a:spcAft>
                <a:spcPts val="0"/>
              </a:spcAft>
              <a:buSzPts val="5200"/>
              <a:buNone/>
              <a:defRPr>
                <a:latin typeface="Francois One"/>
                <a:ea typeface="Francois One"/>
                <a:cs typeface="Francois One"/>
                <a:sym typeface="Francois One"/>
              </a:defRPr>
            </a:lvl9pPr>
          </a:lstStyle>
          <a:p/>
        </p:txBody>
      </p:sp>
      <p:sp>
        <p:nvSpPr>
          <p:cNvPr id="277" name="Google Shape;277;p32"/>
          <p:cNvSpPr txBox="1"/>
          <p:nvPr>
            <p:ph idx="1" type="subTitle"/>
          </p:nvPr>
        </p:nvSpPr>
        <p:spPr>
          <a:xfrm>
            <a:off x="2642550" y="1771376"/>
            <a:ext cx="3858900" cy="358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1600">
                <a:latin typeface="Syne SemiBold"/>
                <a:ea typeface="Syne SemiBold"/>
                <a:cs typeface="Syne SemiBold"/>
                <a:sym typeface="Syne SemiBold"/>
              </a:defRPr>
            </a:lvl1pPr>
            <a:lvl2pPr lvl="1" rtl="0" algn="ctr">
              <a:lnSpc>
                <a:spcPct val="100000"/>
              </a:lnSpc>
              <a:spcBef>
                <a:spcPts val="0"/>
              </a:spcBef>
              <a:spcAft>
                <a:spcPts val="0"/>
              </a:spcAft>
              <a:buSzPts val="2100"/>
              <a:buFont typeface="Roboto"/>
              <a:buNone/>
              <a:defRPr b="1" sz="2100">
                <a:latin typeface="Roboto"/>
                <a:ea typeface="Roboto"/>
                <a:cs typeface="Roboto"/>
                <a:sym typeface="Roboto"/>
              </a:defRPr>
            </a:lvl2pPr>
            <a:lvl3pPr lvl="2" rtl="0" algn="ctr">
              <a:lnSpc>
                <a:spcPct val="100000"/>
              </a:lnSpc>
              <a:spcBef>
                <a:spcPts val="0"/>
              </a:spcBef>
              <a:spcAft>
                <a:spcPts val="0"/>
              </a:spcAft>
              <a:buSzPts val="2100"/>
              <a:buFont typeface="Roboto"/>
              <a:buNone/>
              <a:defRPr b="1" sz="2100">
                <a:latin typeface="Roboto"/>
                <a:ea typeface="Roboto"/>
                <a:cs typeface="Roboto"/>
                <a:sym typeface="Roboto"/>
              </a:defRPr>
            </a:lvl3pPr>
            <a:lvl4pPr lvl="3" rtl="0" algn="ctr">
              <a:lnSpc>
                <a:spcPct val="100000"/>
              </a:lnSpc>
              <a:spcBef>
                <a:spcPts val="0"/>
              </a:spcBef>
              <a:spcAft>
                <a:spcPts val="0"/>
              </a:spcAft>
              <a:buSzPts val="2100"/>
              <a:buFont typeface="Roboto"/>
              <a:buNone/>
              <a:defRPr b="1" sz="2100">
                <a:latin typeface="Roboto"/>
                <a:ea typeface="Roboto"/>
                <a:cs typeface="Roboto"/>
                <a:sym typeface="Roboto"/>
              </a:defRPr>
            </a:lvl4pPr>
            <a:lvl5pPr lvl="4" rtl="0" algn="ctr">
              <a:lnSpc>
                <a:spcPct val="100000"/>
              </a:lnSpc>
              <a:spcBef>
                <a:spcPts val="0"/>
              </a:spcBef>
              <a:spcAft>
                <a:spcPts val="0"/>
              </a:spcAft>
              <a:buSzPts val="2100"/>
              <a:buFont typeface="Roboto"/>
              <a:buNone/>
              <a:defRPr b="1" sz="2100">
                <a:latin typeface="Roboto"/>
                <a:ea typeface="Roboto"/>
                <a:cs typeface="Roboto"/>
                <a:sym typeface="Roboto"/>
              </a:defRPr>
            </a:lvl5pPr>
            <a:lvl6pPr lvl="5" rtl="0" algn="ctr">
              <a:lnSpc>
                <a:spcPct val="100000"/>
              </a:lnSpc>
              <a:spcBef>
                <a:spcPts val="0"/>
              </a:spcBef>
              <a:spcAft>
                <a:spcPts val="0"/>
              </a:spcAft>
              <a:buSzPts val="2100"/>
              <a:buFont typeface="Roboto"/>
              <a:buNone/>
              <a:defRPr b="1" sz="2100">
                <a:latin typeface="Roboto"/>
                <a:ea typeface="Roboto"/>
                <a:cs typeface="Roboto"/>
                <a:sym typeface="Roboto"/>
              </a:defRPr>
            </a:lvl6pPr>
            <a:lvl7pPr lvl="6" rtl="0" algn="ctr">
              <a:lnSpc>
                <a:spcPct val="100000"/>
              </a:lnSpc>
              <a:spcBef>
                <a:spcPts val="0"/>
              </a:spcBef>
              <a:spcAft>
                <a:spcPts val="0"/>
              </a:spcAft>
              <a:buSzPts val="2100"/>
              <a:buFont typeface="Roboto"/>
              <a:buNone/>
              <a:defRPr b="1" sz="2100">
                <a:latin typeface="Roboto"/>
                <a:ea typeface="Roboto"/>
                <a:cs typeface="Roboto"/>
                <a:sym typeface="Roboto"/>
              </a:defRPr>
            </a:lvl7pPr>
            <a:lvl8pPr lvl="7" rtl="0" algn="ctr">
              <a:lnSpc>
                <a:spcPct val="100000"/>
              </a:lnSpc>
              <a:spcBef>
                <a:spcPts val="0"/>
              </a:spcBef>
              <a:spcAft>
                <a:spcPts val="0"/>
              </a:spcAft>
              <a:buSzPts val="2100"/>
              <a:buFont typeface="Roboto"/>
              <a:buNone/>
              <a:defRPr b="1" sz="2100">
                <a:latin typeface="Roboto"/>
                <a:ea typeface="Roboto"/>
                <a:cs typeface="Roboto"/>
                <a:sym typeface="Roboto"/>
              </a:defRPr>
            </a:lvl8pPr>
            <a:lvl9pPr lvl="8" rtl="0" algn="ctr">
              <a:lnSpc>
                <a:spcPct val="100000"/>
              </a:lnSpc>
              <a:spcBef>
                <a:spcPts val="0"/>
              </a:spcBef>
              <a:spcAft>
                <a:spcPts val="0"/>
              </a:spcAft>
              <a:buSzPts val="2100"/>
              <a:buFont typeface="Roboto"/>
              <a:buNone/>
              <a:defRPr b="1" sz="2100">
                <a:latin typeface="Roboto"/>
                <a:ea typeface="Roboto"/>
                <a:cs typeface="Roboto"/>
                <a:sym typeface="Roboto"/>
              </a:defRPr>
            </a:lvl9pPr>
          </a:lstStyle>
          <a:p/>
        </p:txBody>
      </p:sp>
      <p:sp>
        <p:nvSpPr>
          <p:cNvPr id="278" name="Google Shape;278;p32"/>
          <p:cNvSpPr txBox="1"/>
          <p:nvPr>
            <p:ph idx="2" type="subTitle"/>
          </p:nvPr>
        </p:nvSpPr>
        <p:spPr>
          <a:xfrm>
            <a:off x="2642550" y="2155425"/>
            <a:ext cx="3858900" cy="932400"/>
          </a:xfrm>
          <a:prstGeom prst="rect">
            <a:avLst/>
          </a:prstGeom>
        </p:spPr>
        <p:txBody>
          <a:bodyPr anchorCtr="0" anchor="t" bIns="0" lIns="0" spcFirstLastPara="1" rIns="0" wrap="square" tIns="0">
            <a:noAutofit/>
          </a:bodyPr>
          <a:lstStyle>
            <a:lvl1pPr lvl="0" rtl="0" algn="ctr">
              <a:spcBef>
                <a:spcPts val="0"/>
              </a:spcBef>
              <a:spcAft>
                <a:spcPts val="0"/>
              </a:spcAft>
              <a:buSzPts val="2100"/>
              <a:buNone/>
              <a:defRPr sz="1600"/>
            </a:lvl1pPr>
            <a:lvl2pPr lvl="1" rtl="0" algn="ctr">
              <a:lnSpc>
                <a:spcPct val="100000"/>
              </a:lnSpc>
              <a:spcBef>
                <a:spcPts val="0"/>
              </a:spcBef>
              <a:spcAft>
                <a:spcPts val="0"/>
              </a:spcAft>
              <a:buSzPts val="2100"/>
              <a:buFont typeface="Roboto"/>
              <a:buNone/>
              <a:defRPr sz="2100">
                <a:latin typeface="Roboto"/>
                <a:ea typeface="Roboto"/>
                <a:cs typeface="Roboto"/>
                <a:sym typeface="Roboto"/>
              </a:defRPr>
            </a:lvl2pPr>
            <a:lvl3pPr lvl="2" rtl="0" algn="ctr">
              <a:lnSpc>
                <a:spcPct val="100000"/>
              </a:lnSpc>
              <a:spcBef>
                <a:spcPts val="0"/>
              </a:spcBef>
              <a:spcAft>
                <a:spcPts val="0"/>
              </a:spcAft>
              <a:buSzPts val="2100"/>
              <a:buFont typeface="Roboto"/>
              <a:buNone/>
              <a:defRPr sz="2100">
                <a:latin typeface="Roboto"/>
                <a:ea typeface="Roboto"/>
                <a:cs typeface="Roboto"/>
                <a:sym typeface="Roboto"/>
              </a:defRPr>
            </a:lvl3pPr>
            <a:lvl4pPr lvl="3" rtl="0" algn="ctr">
              <a:lnSpc>
                <a:spcPct val="100000"/>
              </a:lnSpc>
              <a:spcBef>
                <a:spcPts val="0"/>
              </a:spcBef>
              <a:spcAft>
                <a:spcPts val="0"/>
              </a:spcAft>
              <a:buSzPts val="2100"/>
              <a:buFont typeface="Roboto"/>
              <a:buNone/>
              <a:defRPr sz="2100">
                <a:latin typeface="Roboto"/>
                <a:ea typeface="Roboto"/>
                <a:cs typeface="Roboto"/>
                <a:sym typeface="Roboto"/>
              </a:defRPr>
            </a:lvl4pPr>
            <a:lvl5pPr lvl="4" rtl="0" algn="ctr">
              <a:lnSpc>
                <a:spcPct val="100000"/>
              </a:lnSpc>
              <a:spcBef>
                <a:spcPts val="0"/>
              </a:spcBef>
              <a:spcAft>
                <a:spcPts val="0"/>
              </a:spcAft>
              <a:buSzPts val="2100"/>
              <a:buFont typeface="Roboto"/>
              <a:buNone/>
              <a:defRPr sz="2100">
                <a:latin typeface="Roboto"/>
                <a:ea typeface="Roboto"/>
                <a:cs typeface="Roboto"/>
                <a:sym typeface="Roboto"/>
              </a:defRPr>
            </a:lvl5pPr>
            <a:lvl6pPr lvl="5" rtl="0" algn="ctr">
              <a:lnSpc>
                <a:spcPct val="100000"/>
              </a:lnSpc>
              <a:spcBef>
                <a:spcPts val="0"/>
              </a:spcBef>
              <a:spcAft>
                <a:spcPts val="0"/>
              </a:spcAft>
              <a:buSzPts val="2100"/>
              <a:buFont typeface="Roboto"/>
              <a:buNone/>
              <a:defRPr sz="2100">
                <a:latin typeface="Roboto"/>
                <a:ea typeface="Roboto"/>
                <a:cs typeface="Roboto"/>
                <a:sym typeface="Roboto"/>
              </a:defRPr>
            </a:lvl6pPr>
            <a:lvl7pPr lvl="6" rtl="0" algn="ctr">
              <a:lnSpc>
                <a:spcPct val="100000"/>
              </a:lnSpc>
              <a:spcBef>
                <a:spcPts val="0"/>
              </a:spcBef>
              <a:spcAft>
                <a:spcPts val="0"/>
              </a:spcAft>
              <a:buSzPts val="2100"/>
              <a:buFont typeface="Roboto"/>
              <a:buNone/>
              <a:defRPr sz="2100">
                <a:latin typeface="Roboto"/>
                <a:ea typeface="Roboto"/>
                <a:cs typeface="Roboto"/>
                <a:sym typeface="Roboto"/>
              </a:defRPr>
            </a:lvl7pPr>
            <a:lvl8pPr lvl="7" rtl="0" algn="ctr">
              <a:lnSpc>
                <a:spcPct val="100000"/>
              </a:lnSpc>
              <a:spcBef>
                <a:spcPts val="0"/>
              </a:spcBef>
              <a:spcAft>
                <a:spcPts val="0"/>
              </a:spcAft>
              <a:buSzPts val="2100"/>
              <a:buFont typeface="Roboto"/>
              <a:buNone/>
              <a:defRPr sz="2100">
                <a:latin typeface="Roboto"/>
                <a:ea typeface="Roboto"/>
                <a:cs typeface="Roboto"/>
                <a:sym typeface="Roboto"/>
              </a:defRPr>
            </a:lvl8pPr>
            <a:lvl9pPr lvl="8" rtl="0" algn="ctr">
              <a:lnSpc>
                <a:spcPct val="100000"/>
              </a:lnSpc>
              <a:spcBef>
                <a:spcPts val="0"/>
              </a:spcBef>
              <a:spcAft>
                <a:spcPts val="0"/>
              </a:spcAft>
              <a:buSzPts val="2100"/>
              <a:buFont typeface="Roboto"/>
              <a:buNone/>
              <a:defRPr sz="2100">
                <a:latin typeface="Roboto"/>
                <a:ea typeface="Roboto"/>
                <a:cs typeface="Roboto"/>
                <a:sym typeface="Roboto"/>
              </a:defRPr>
            </a:lvl9pPr>
          </a:lstStyle>
          <a:p/>
        </p:txBody>
      </p:sp>
      <p:sp>
        <p:nvSpPr>
          <p:cNvPr id="279" name="Google Shape;279;p32"/>
          <p:cNvSpPr txBox="1"/>
          <p:nvPr/>
        </p:nvSpPr>
        <p:spPr>
          <a:xfrm>
            <a:off x="2827500" y="3611875"/>
            <a:ext cx="3489000" cy="70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Archivo Narrow"/>
              <a:buNone/>
            </a:pPr>
            <a:r>
              <a:rPr lang="en" sz="1200">
                <a:solidFill>
                  <a:schemeClr val="dk1"/>
                </a:solidFill>
                <a:latin typeface="Syne"/>
                <a:ea typeface="Syne"/>
                <a:cs typeface="Syne"/>
                <a:sym typeface="Syne"/>
              </a:rPr>
              <a:t>CREDITS: This presentation template was created by </a:t>
            </a:r>
            <a:r>
              <a:rPr b="1" lang="en" sz="1200">
                <a:solidFill>
                  <a:schemeClr val="dk1"/>
                </a:solidFill>
                <a:uFill>
                  <a:noFill/>
                </a:uFill>
                <a:latin typeface="Syne"/>
                <a:ea typeface="Syne"/>
                <a:cs typeface="Syne"/>
                <a:sym typeface="Syne"/>
                <a:hlinkClick r:id="rId2">
                  <a:extLst>
                    <a:ext uri="{A12FA001-AC4F-418D-AE19-62706E023703}">
                      <ahyp:hlinkClr val="tx"/>
                    </a:ext>
                  </a:extLst>
                </a:hlinkClick>
              </a:rPr>
              <a:t>Slidesgo</a:t>
            </a:r>
            <a:r>
              <a:rPr lang="en" sz="1200">
                <a:solidFill>
                  <a:schemeClr val="dk1"/>
                </a:solidFill>
                <a:latin typeface="Syne"/>
                <a:ea typeface="Syne"/>
                <a:cs typeface="Syne"/>
                <a:sym typeface="Syne"/>
              </a:rPr>
              <a:t>, including icons by </a:t>
            </a:r>
            <a:r>
              <a:rPr b="1" lang="en" sz="1200">
                <a:solidFill>
                  <a:schemeClr val="dk1"/>
                </a:solidFill>
                <a:uFill>
                  <a:noFill/>
                </a:uFill>
                <a:latin typeface="Syne"/>
                <a:ea typeface="Syne"/>
                <a:cs typeface="Syne"/>
                <a:sym typeface="Syne"/>
                <a:hlinkClick r:id="rId3">
                  <a:extLst>
                    <a:ext uri="{A12FA001-AC4F-418D-AE19-62706E023703}">
                      <ahyp:hlinkClr val="tx"/>
                    </a:ext>
                  </a:extLst>
                </a:hlinkClick>
              </a:rPr>
              <a:t>Flaticon</a:t>
            </a:r>
            <a:r>
              <a:rPr lang="en" sz="1200">
                <a:solidFill>
                  <a:schemeClr val="dk1"/>
                </a:solidFill>
                <a:latin typeface="Syne"/>
                <a:ea typeface="Syne"/>
                <a:cs typeface="Syne"/>
                <a:sym typeface="Syne"/>
              </a:rPr>
              <a:t>, and infographics &amp; images by </a:t>
            </a:r>
            <a:r>
              <a:rPr b="1" lang="en" sz="1200">
                <a:solidFill>
                  <a:schemeClr val="dk1"/>
                </a:solidFill>
                <a:uFill>
                  <a:noFill/>
                </a:uFill>
                <a:latin typeface="Syne"/>
                <a:ea typeface="Syne"/>
                <a:cs typeface="Syne"/>
                <a:sym typeface="Syne"/>
                <a:hlinkClick r:id="rId4">
                  <a:extLst>
                    <a:ext uri="{A12FA001-AC4F-418D-AE19-62706E023703}">
                      <ahyp:hlinkClr val="tx"/>
                    </a:ext>
                  </a:extLst>
                </a:hlinkClick>
              </a:rPr>
              <a:t>Freepik</a:t>
            </a:r>
            <a:r>
              <a:rPr lang="en" sz="1200">
                <a:solidFill>
                  <a:schemeClr val="dk1"/>
                </a:solidFill>
                <a:latin typeface="Syne"/>
                <a:ea typeface="Syne"/>
                <a:cs typeface="Syne"/>
                <a:sym typeface="Syne"/>
              </a:rPr>
              <a:t> </a:t>
            </a:r>
            <a:endParaRPr sz="1200">
              <a:solidFill>
                <a:schemeClr val="dk1"/>
              </a:solidFill>
              <a:latin typeface="Syne"/>
              <a:ea typeface="Syne"/>
              <a:cs typeface="Syne"/>
              <a:sym typeface="Syn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7">
    <p:spTree>
      <p:nvGrpSpPr>
        <p:cNvPr id="280" name="Shape 280"/>
        <p:cNvGrpSpPr/>
        <p:nvPr/>
      </p:nvGrpSpPr>
      <p:grpSpPr>
        <a:xfrm>
          <a:off x="0" y="0"/>
          <a:ext cx="0" cy="0"/>
          <a:chOff x="0" y="0"/>
          <a:chExt cx="0" cy="0"/>
        </a:xfrm>
      </p:grpSpPr>
      <p:sp>
        <p:nvSpPr>
          <p:cNvPr id="281" name="Google Shape;281;p33"/>
          <p:cNvSpPr/>
          <p:nvPr/>
        </p:nvSpPr>
        <p:spPr>
          <a:xfrm>
            <a:off x="6430655" y="185597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362825" y="-3203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6705700" y="2199100"/>
            <a:ext cx="3543224" cy="341376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_1">
    <p:spTree>
      <p:nvGrpSpPr>
        <p:cNvPr id="284" name="Shape 284"/>
        <p:cNvGrpSpPr/>
        <p:nvPr/>
      </p:nvGrpSpPr>
      <p:grpSpPr>
        <a:xfrm>
          <a:off x="0" y="0"/>
          <a:ext cx="0" cy="0"/>
          <a:chOff x="0" y="0"/>
          <a:chExt cx="0" cy="0"/>
        </a:xfrm>
      </p:grpSpPr>
      <p:sp>
        <p:nvSpPr>
          <p:cNvPr id="285" name="Google Shape;285;p34"/>
          <p:cNvSpPr/>
          <p:nvPr/>
        </p:nvSpPr>
        <p:spPr>
          <a:xfrm>
            <a:off x="-2872720" y="3172028"/>
            <a:ext cx="6884659" cy="4975843"/>
          </a:xfrm>
          <a:custGeom>
            <a:rect b="b" l="l" r="r" t="t"/>
            <a:pathLst>
              <a:path extrusionOk="0" h="26954" w="37294">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p:nvPr/>
        </p:nvSpPr>
        <p:spPr>
          <a:xfrm flipH="1">
            <a:off x="4764725" y="-224775"/>
            <a:ext cx="5841347" cy="2519468"/>
          </a:xfrm>
          <a:custGeom>
            <a:rect b="b" l="l" r="r" t="t"/>
            <a:pathLst>
              <a:path extrusionOk="0" h="28689" w="66515">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rot="4500029">
            <a:off x="93659" y="2718207"/>
            <a:ext cx="3543161" cy="3413704"/>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91" name="Shape 29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1353872" y="-169303"/>
            <a:ext cx="7887674" cy="10687980"/>
          </a:xfrm>
          <a:custGeom>
            <a:rect b="b" l="l" r="r" t="t"/>
            <a:pathLst>
              <a:path extrusionOk="0" h="31753" w="2373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1234475" y="4471600"/>
            <a:ext cx="3451957" cy="747486"/>
          </a:xfrm>
          <a:custGeom>
            <a:rect b="b" l="l" r="r" t="t"/>
            <a:pathLst>
              <a:path extrusionOk="0" h="19481" w="89965">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6312624" y="-89900"/>
            <a:ext cx="3002097" cy="801511"/>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1505914" y="2913163"/>
            <a:ext cx="2898600" cy="394500"/>
          </a:xfrm>
          <a:prstGeom prst="rect">
            <a:avLst/>
          </a:prstGeom>
        </p:spPr>
        <p:txBody>
          <a:bodyPr anchorCtr="0" anchor="ctr" bIns="0" lIns="0" spcFirstLastPara="1" rIns="0" wrap="square" tIns="0">
            <a:noAutofit/>
          </a:bodyPr>
          <a:lstStyle>
            <a:lvl1pPr lvl="0" algn="ctr">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5"/>
          <p:cNvSpPr txBox="1"/>
          <p:nvPr>
            <p:ph idx="1" type="subTitle"/>
          </p:nvPr>
        </p:nvSpPr>
        <p:spPr>
          <a:xfrm>
            <a:off x="1506814" y="3406913"/>
            <a:ext cx="2896800" cy="1042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8" name="Google Shape;38;p5"/>
          <p:cNvSpPr txBox="1"/>
          <p:nvPr>
            <p:ph idx="2" type="subTitle"/>
          </p:nvPr>
        </p:nvSpPr>
        <p:spPr>
          <a:xfrm>
            <a:off x="4739486" y="1909223"/>
            <a:ext cx="2898600" cy="1042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 name="Google Shape;39;p5"/>
          <p:cNvSpPr txBox="1"/>
          <p:nvPr>
            <p:ph idx="3" type="subTitle"/>
          </p:nvPr>
        </p:nvSpPr>
        <p:spPr>
          <a:xfrm>
            <a:off x="4739486" y="1412563"/>
            <a:ext cx="2898600" cy="393300"/>
          </a:xfrm>
          <a:prstGeom prst="rect">
            <a:avLst/>
          </a:prstGeom>
        </p:spPr>
        <p:txBody>
          <a:bodyPr anchorCtr="0" anchor="ctr" bIns="0" lIns="0" spcFirstLastPara="1" rIns="0" wrap="square" tIns="0">
            <a:noAutofit/>
          </a:bodyPr>
          <a:lstStyle>
            <a:lvl1pPr indent="0" lvl="0" marL="0" marR="0" rtl="0" algn="ctr">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rtl="0" algn="ctr">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1276825" y="-338425"/>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rot="10800000">
            <a:off x="6888750" y="4295000"/>
            <a:ext cx="3566904" cy="891281"/>
          </a:xfrm>
          <a:custGeom>
            <a:rect b="b" l="l" r="r" t="t"/>
            <a:pathLst>
              <a:path extrusionOk="0" h="15512" w="62079">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758875" y="-493000"/>
            <a:ext cx="2531000" cy="1293450"/>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713250" y="469500"/>
            <a:ext cx="7717500" cy="453900"/>
          </a:xfrm>
          <a:prstGeom prst="rect">
            <a:avLst/>
          </a:prstGeom>
        </p:spPr>
        <p:txBody>
          <a:bodyPr anchorCtr="0" anchor="t" bIns="0" lIns="0" spcFirstLastPara="1" rIns="0" wrap="square" tIns="0">
            <a:noAutofit/>
          </a:bodyPr>
          <a:lstStyle>
            <a:lvl1pPr lvl="0" rtl="0" algn="ctr">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p:nvPr/>
        </p:nvSpPr>
        <p:spPr>
          <a:xfrm>
            <a:off x="6902721" y="-533225"/>
            <a:ext cx="3477765" cy="2240359"/>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6840375" y="3860538"/>
            <a:ext cx="2031884" cy="1321297"/>
          </a:xfrm>
          <a:custGeom>
            <a:rect b="b" l="l" r="r" t="t"/>
            <a:pathLst>
              <a:path extrusionOk="0" h="17888" w="27509">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6552475" y="-340700"/>
            <a:ext cx="3075550" cy="1928900"/>
          </a:xfrm>
          <a:custGeom>
            <a:rect b="b" l="l" r="r" t="t"/>
            <a:pathLst>
              <a:path extrusionOk="0" h="77156" w="123022">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a:off x="-208250" y="4062488"/>
            <a:ext cx="2879987" cy="1471965"/>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7779188" y="3174075"/>
            <a:ext cx="622125" cy="600725"/>
          </a:xfrm>
          <a:custGeom>
            <a:rect b="b" l="l" r="r" t="t"/>
            <a:pathLst>
              <a:path extrusionOk="0" h="24029" w="24885">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idx="1" type="subTitle"/>
          </p:nvPr>
        </p:nvSpPr>
        <p:spPr>
          <a:xfrm>
            <a:off x="843000" y="1436150"/>
            <a:ext cx="4844400" cy="2240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600"/>
              <a:buChar char="●"/>
              <a:defRPr sz="1600"/>
            </a:lvl1pPr>
            <a:lvl2pPr lvl="1" rtl="0" algn="ctr">
              <a:lnSpc>
                <a:spcPct val="100000"/>
              </a:lnSpc>
              <a:spcBef>
                <a:spcPts val="0"/>
              </a:spcBef>
              <a:spcAft>
                <a:spcPts val="0"/>
              </a:spcAft>
              <a:buSzPts val="1600"/>
              <a:buChar char="○"/>
              <a:defRPr sz="1600"/>
            </a:lvl2pPr>
            <a:lvl3pPr lvl="2" rtl="0" algn="ctr">
              <a:lnSpc>
                <a:spcPct val="100000"/>
              </a:lnSpc>
              <a:spcBef>
                <a:spcPts val="0"/>
              </a:spcBef>
              <a:spcAft>
                <a:spcPts val="0"/>
              </a:spcAft>
              <a:buSzPts val="1600"/>
              <a:buChar char="■"/>
              <a:defRPr sz="1600"/>
            </a:lvl3pPr>
            <a:lvl4pPr lvl="3" rtl="0" algn="ctr">
              <a:lnSpc>
                <a:spcPct val="100000"/>
              </a:lnSpc>
              <a:spcBef>
                <a:spcPts val="0"/>
              </a:spcBef>
              <a:spcAft>
                <a:spcPts val="0"/>
              </a:spcAft>
              <a:buSzPts val="1600"/>
              <a:buChar char="●"/>
              <a:defRPr sz="1600"/>
            </a:lvl4pPr>
            <a:lvl5pPr lvl="4" rtl="0" algn="ctr">
              <a:lnSpc>
                <a:spcPct val="100000"/>
              </a:lnSpc>
              <a:spcBef>
                <a:spcPts val="0"/>
              </a:spcBef>
              <a:spcAft>
                <a:spcPts val="0"/>
              </a:spcAft>
              <a:buSzPts val="1600"/>
              <a:buChar char="○"/>
              <a:defRPr sz="1600"/>
            </a:lvl5pPr>
            <a:lvl6pPr lvl="5" rtl="0" algn="ctr">
              <a:lnSpc>
                <a:spcPct val="100000"/>
              </a:lnSpc>
              <a:spcBef>
                <a:spcPts val="0"/>
              </a:spcBef>
              <a:spcAft>
                <a:spcPts val="0"/>
              </a:spcAft>
              <a:buSzPts val="1600"/>
              <a:buChar char="■"/>
              <a:defRPr sz="1600"/>
            </a:lvl6pPr>
            <a:lvl7pPr lvl="6" rtl="0" algn="ctr">
              <a:lnSpc>
                <a:spcPct val="100000"/>
              </a:lnSpc>
              <a:spcBef>
                <a:spcPts val="0"/>
              </a:spcBef>
              <a:spcAft>
                <a:spcPts val="0"/>
              </a:spcAft>
              <a:buSzPts val="1600"/>
              <a:buChar char="●"/>
              <a:defRPr sz="1600"/>
            </a:lvl7pPr>
            <a:lvl8pPr lvl="7" rtl="0" algn="ctr">
              <a:lnSpc>
                <a:spcPct val="100000"/>
              </a:lnSpc>
              <a:spcBef>
                <a:spcPts val="0"/>
              </a:spcBef>
              <a:spcAft>
                <a:spcPts val="0"/>
              </a:spcAft>
              <a:buSzPts val="1600"/>
              <a:buChar char="○"/>
              <a:defRPr sz="1600"/>
            </a:lvl8pPr>
            <a:lvl9pPr lvl="8" rtl="0" algn="ctr">
              <a:lnSpc>
                <a:spcPct val="100000"/>
              </a:lnSpc>
              <a:spcBef>
                <a:spcPts val="0"/>
              </a:spcBef>
              <a:spcAft>
                <a:spcPts val="0"/>
              </a:spcAft>
              <a:buSzPts val="1600"/>
              <a:buChar char="■"/>
              <a:defRPr sz="1600"/>
            </a:lvl9pPr>
          </a:lstStyle>
          <a:p/>
        </p:txBody>
      </p:sp>
      <p:sp>
        <p:nvSpPr>
          <p:cNvPr id="52" name="Google Shape;52;p7"/>
          <p:cNvSpPr txBox="1"/>
          <p:nvPr>
            <p:ph type="title"/>
          </p:nvPr>
        </p:nvSpPr>
        <p:spPr>
          <a:xfrm>
            <a:off x="713250" y="469500"/>
            <a:ext cx="5784300" cy="453900"/>
          </a:xfrm>
          <a:prstGeom prst="rect">
            <a:avLst/>
          </a:prstGeom>
        </p:spPr>
        <p:txBody>
          <a:bodyPr anchorCtr="0" anchor="t" bIns="0" lIns="0" spcFirstLastPara="1" rIns="0" wrap="square" tIns="0">
            <a:noAutofit/>
          </a:bodyPr>
          <a:lstStyle>
            <a:lvl1pPr lvl="0" rtl="0" algn="l">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8"/>
          <p:cNvSpPr/>
          <p:nvPr/>
        </p:nvSpPr>
        <p:spPr>
          <a:xfrm>
            <a:off x="3269949" y="3913766"/>
            <a:ext cx="6732640" cy="1258519"/>
          </a:xfrm>
          <a:custGeom>
            <a:rect b="b" l="l" r="r" t="t"/>
            <a:pathLst>
              <a:path extrusionOk="0" h="15913" w="85129">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26096" y="-193028"/>
            <a:ext cx="3369906" cy="1722364"/>
          </a:xfrm>
          <a:custGeom>
            <a:rect b="b" l="l" r="r" t="t"/>
            <a:pathLst>
              <a:path extrusionOk="0" h="24585" w="48102">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6098039" y="3457193"/>
            <a:ext cx="3402170" cy="1738655"/>
          </a:xfrm>
          <a:custGeom>
            <a:rect b="b" l="l" r="r" t="t"/>
            <a:pathLst>
              <a:path extrusionOk="0" h="51738" w="10124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509300" y="-193031"/>
            <a:ext cx="2657853" cy="709603"/>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txBox="1"/>
          <p:nvPr>
            <p:ph type="title"/>
          </p:nvPr>
        </p:nvSpPr>
        <p:spPr>
          <a:xfrm>
            <a:off x="1388100" y="1724700"/>
            <a:ext cx="6367800" cy="16941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flipH="1" rot="-5400000">
            <a:off x="-534003" y="-410922"/>
            <a:ext cx="2365353" cy="2540748"/>
          </a:xfrm>
          <a:custGeom>
            <a:rect b="b" l="l" r="r" t="t"/>
            <a:pathLst>
              <a:path extrusionOk="0" h="57509" w="53539">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rot="10800000">
            <a:off x="-2149526" y="3143152"/>
            <a:ext cx="4858076" cy="3129548"/>
          </a:xfrm>
          <a:custGeom>
            <a:rect b="b" l="l" r="r" t="t"/>
            <a:pathLst>
              <a:path extrusionOk="0" h="63220" w="98138">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7519300" y="3392550"/>
            <a:ext cx="1917225" cy="1847175"/>
          </a:xfrm>
          <a:custGeom>
            <a:rect b="b" l="l" r="r" t="t"/>
            <a:pathLst>
              <a:path extrusionOk="0" h="73887" w="76689">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1037058">
            <a:off x="-168127" y="-141641"/>
            <a:ext cx="1977187" cy="527877"/>
          </a:xfrm>
          <a:custGeom>
            <a:rect b="b" l="l" r="r" t="t"/>
            <a:pathLst>
              <a:path extrusionOk="0" h="21116" w="79091">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txBox="1"/>
          <p:nvPr>
            <p:ph type="title"/>
          </p:nvPr>
        </p:nvSpPr>
        <p:spPr>
          <a:xfrm>
            <a:off x="2446975" y="1870148"/>
            <a:ext cx="4864500" cy="645000"/>
          </a:xfrm>
          <a:prstGeom prst="rect">
            <a:avLst/>
          </a:prstGeom>
        </p:spPr>
        <p:txBody>
          <a:bodyPr anchorCtr="0" anchor="t" bIns="0" lIns="0" spcFirstLastPara="1" rIns="0" wrap="square" tIns="0">
            <a:noAutofit/>
          </a:bodyPr>
          <a:lstStyle>
            <a:lvl1pPr lvl="0" rtl="0" algn="r">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
        <p:nvSpPr>
          <p:cNvPr id="65" name="Google Shape;65;p9"/>
          <p:cNvSpPr txBox="1"/>
          <p:nvPr>
            <p:ph idx="1" type="subTitle"/>
          </p:nvPr>
        </p:nvSpPr>
        <p:spPr>
          <a:xfrm>
            <a:off x="2444575" y="2758163"/>
            <a:ext cx="4866900" cy="1369200"/>
          </a:xfrm>
          <a:prstGeom prst="rect">
            <a:avLst/>
          </a:prstGeom>
        </p:spPr>
        <p:txBody>
          <a:bodyPr anchorCtr="0" anchor="t" bIns="0" lIns="0" spcFirstLastPara="1" rIns="0" wrap="square" tIns="0">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type="title"/>
          </p:nvPr>
        </p:nvSpPr>
        <p:spPr>
          <a:xfrm>
            <a:off x="661875" y="933675"/>
            <a:ext cx="4095000" cy="1214100"/>
          </a:xfrm>
          <a:prstGeom prst="rect">
            <a:avLst/>
          </a:prstGeom>
        </p:spPr>
        <p:txBody>
          <a:bodyPr anchorCtr="0" anchor="t" bIns="0" lIns="0" spcFirstLastPara="1" rIns="0" wrap="square" tIns="0">
            <a:noAutofit/>
          </a:bodyPr>
          <a:lstStyle>
            <a:lvl1pPr lvl="0" rtl="0" algn="l">
              <a:lnSpc>
                <a:spcPct val="80000"/>
              </a:lnSpc>
              <a:spcBef>
                <a:spcPts val="0"/>
              </a:spcBef>
              <a:spcAft>
                <a:spcPts val="0"/>
              </a:spcAft>
              <a:buSzPts val="5200"/>
              <a:buFont typeface="Commissioner"/>
              <a:buNone/>
              <a:defRPr sz="3100">
                <a:latin typeface="Commissioner ExtraBold"/>
                <a:ea typeface="Commissioner ExtraBold"/>
                <a:cs typeface="Commissioner ExtraBold"/>
                <a:sym typeface="Commissioner ExtraBold"/>
              </a:defRPr>
            </a:lvl1pPr>
            <a:lvl2pPr lvl="1" rtl="0" algn="ctr">
              <a:spcBef>
                <a:spcPts val="0"/>
              </a:spcBef>
              <a:spcAft>
                <a:spcPts val="0"/>
              </a:spcAft>
              <a:buSzPts val="5200"/>
              <a:buNone/>
              <a:defRPr sz="4200"/>
            </a:lvl2pPr>
            <a:lvl3pPr lvl="2" rtl="0" algn="ctr">
              <a:spcBef>
                <a:spcPts val="0"/>
              </a:spcBef>
              <a:spcAft>
                <a:spcPts val="0"/>
              </a:spcAft>
              <a:buSzPts val="5200"/>
              <a:buNone/>
              <a:defRPr sz="4200"/>
            </a:lvl3pPr>
            <a:lvl4pPr lvl="3" rtl="0" algn="ctr">
              <a:spcBef>
                <a:spcPts val="0"/>
              </a:spcBef>
              <a:spcAft>
                <a:spcPts val="0"/>
              </a:spcAft>
              <a:buSzPts val="5200"/>
              <a:buNone/>
              <a:defRPr sz="4200"/>
            </a:lvl4pPr>
            <a:lvl5pPr lvl="4" rtl="0" algn="ctr">
              <a:spcBef>
                <a:spcPts val="0"/>
              </a:spcBef>
              <a:spcAft>
                <a:spcPts val="0"/>
              </a:spcAft>
              <a:buSzPts val="5200"/>
              <a:buNone/>
              <a:defRPr sz="4200"/>
            </a:lvl5pPr>
            <a:lvl6pPr lvl="5" rtl="0" algn="ctr">
              <a:spcBef>
                <a:spcPts val="0"/>
              </a:spcBef>
              <a:spcAft>
                <a:spcPts val="0"/>
              </a:spcAft>
              <a:buSzPts val="5200"/>
              <a:buNone/>
              <a:defRPr sz="4200"/>
            </a:lvl6pPr>
            <a:lvl7pPr lvl="6" rtl="0" algn="ctr">
              <a:spcBef>
                <a:spcPts val="0"/>
              </a:spcBef>
              <a:spcAft>
                <a:spcPts val="0"/>
              </a:spcAft>
              <a:buSzPts val="5200"/>
              <a:buNone/>
              <a:defRPr sz="4200"/>
            </a:lvl7pPr>
            <a:lvl8pPr lvl="7" rtl="0" algn="ctr">
              <a:spcBef>
                <a:spcPts val="0"/>
              </a:spcBef>
              <a:spcAft>
                <a:spcPts val="0"/>
              </a:spcAft>
              <a:buSzPts val="5200"/>
              <a:buNone/>
              <a:defRPr sz="4200"/>
            </a:lvl8pPr>
            <a:lvl9pPr lvl="8" rtl="0" algn="ctr">
              <a:spcBef>
                <a:spcPts val="0"/>
              </a:spcBef>
              <a:spcAft>
                <a:spcPts val="0"/>
              </a:spcAft>
              <a:buSzPts val="5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3.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0" lIns="0" spcFirstLastPara="1" rIns="0" wrap="square" tIns="0">
            <a:noAutofit/>
          </a:bodyPr>
          <a:lstStyle>
            <a:lvl1pPr indent="-342900" lvl="0" marL="4572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indent="-317500" lvl="1" marL="9144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indent="-317500" lvl="2" marL="13716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indent="-317500" lvl="3" marL="18288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indent="-317500" lvl="4" marL="22860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indent="-317500" lvl="5" marL="27432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indent="-317500" lvl="6" marL="32004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indent="-317500" lvl="7" marL="36576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indent="-317500" lvl="8" marL="41148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88" name="Shape 288"/>
        <p:cNvGrpSpPr/>
        <p:nvPr/>
      </p:nvGrpSpPr>
      <p:grpSpPr>
        <a:xfrm>
          <a:off x="0" y="0"/>
          <a:ext cx="0" cy="0"/>
          <a:chOff x="0" y="0"/>
          <a:chExt cx="0" cy="0"/>
        </a:xfrm>
      </p:grpSpPr>
      <p:sp>
        <p:nvSpPr>
          <p:cNvPr id="289" name="Google Shape;289;p3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90" name="Google Shape;290;p3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ctrTitle"/>
          </p:nvPr>
        </p:nvSpPr>
        <p:spPr>
          <a:xfrm>
            <a:off x="1597000" y="1369025"/>
            <a:ext cx="5115900" cy="191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MENENTUKAN </a:t>
            </a:r>
            <a:endParaRPr sz="3400"/>
          </a:p>
          <a:p>
            <a:pPr indent="0" lvl="0" marL="0" rtl="0" algn="l">
              <a:spcBef>
                <a:spcPts val="0"/>
              </a:spcBef>
              <a:spcAft>
                <a:spcPts val="0"/>
              </a:spcAft>
              <a:buNone/>
            </a:pPr>
            <a:r>
              <a:rPr lang="en" sz="3400"/>
              <a:t>RANGE </a:t>
            </a:r>
            <a:r>
              <a:rPr lang="en" sz="3400"/>
              <a:t>HARGA GAWAI BERDASARKAN SPESIFIKASI</a:t>
            </a:r>
            <a:endParaRPr sz="3400"/>
          </a:p>
        </p:txBody>
      </p:sp>
      <p:sp>
        <p:nvSpPr>
          <p:cNvPr id="297" name="Google Shape;297;p37"/>
          <p:cNvSpPr/>
          <p:nvPr/>
        </p:nvSpPr>
        <p:spPr>
          <a:xfrm>
            <a:off x="1573935" y="3526185"/>
            <a:ext cx="43191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
          <p:cNvSpPr txBox="1"/>
          <p:nvPr>
            <p:ph idx="1" type="subTitle"/>
          </p:nvPr>
        </p:nvSpPr>
        <p:spPr>
          <a:xfrm>
            <a:off x="1757910" y="3584535"/>
            <a:ext cx="3927600" cy="294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Dengan Random Forest dan SVM Classifier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p:nvPr/>
        </p:nvSpPr>
        <p:spPr>
          <a:xfrm>
            <a:off x="3097652" y="1576878"/>
            <a:ext cx="2948700" cy="511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6"/>
          <p:cNvSpPr txBox="1"/>
          <p:nvPr>
            <p:ph idx="4" type="title"/>
          </p:nvPr>
        </p:nvSpPr>
        <p:spPr>
          <a:xfrm>
            <a:off x="713250" y="46950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METODE</a:t>
            </a:r>
            <a:endParaRPr/>
          </a:p>
        </p:txBody>
      </p:sp>
      <p:sp>
        <p:nvSpPr>
          <p:cNvPr id="397" name="Google Shape;397;p46"/>
          <p:cNvSpPr txBox="1"/>
          <p:nvPr>
            <p:ph type="title"/>
          </p:nvPr>
        </p:nvSpPr>
        <p:spPr>
          <a:xfrm>
            <a:off x="3076950" y="1721773"/>
            <a:ext cx="2990100" cy="221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600"/>
              <a:t>RandomForestClassifier</a:t>
            </a:r>
            <a:endParaRPr sz="1600"/>
          </a:p>
        </p:txBody>
      </p:sp>
      <p:sp>
        <p:nvSpPr>
          <p:cNvPr id="398" name="Google Shape;398;p46"/>
          <p:cNvSpPr/>
          <p:nvPr/>
        </p:nvSpPr>
        <p:spPr>
          <a:xfrm>
            <a:off x="3097652" y="2826128"/>
            <a:ext cx="2948700" cy="511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6"/>
          <p:cNvSpPr txBox="1"/>
          <p:nvPr>
            <p:ph type="title"/>
          </p:nvPr>
        </p:nvSpPr>
        <p:spPr>
          <a:xfrm>
            <a:off x="3076950" y="2971023"/>
            <a:ext cx="2990100" cy="221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600"/>
              <a:t>SVM Classifier</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7"/>
          <p:cNvSpPr txBox="1"/>
          <p:nvPr>
            <p:ph type="title"/>
          </p:nvPr>
        </p:nvSpPr>
        <p:spPr>
          <a:xfrm>
            <a:off x="750125" y="762500"/>
            <a:ext cx="2990100" cy="22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600"/>
              <a:t>RandomForestClassifier</a:t>
            </a:r>
            <a:endParaRPr sz="1600"/>
          </a:p>
        </p:txBody>
      </p:sp>
      <p:sp>
        <p:nvSpPr>
          <p:cNvPr id="405" name="Google Shape;405;p47"/>
          <p:cNvSpPr txBox="1"/>
          <p:nvPr>
            <p:ph type="title"/>
          </p:nvPr>
        </p:nvSpPr>
        <p:spPr>
          <a:xfrm>
            <a:off x="826325" y="1185777"/>
            <a:ext cx="5853300" cy="10389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sz="1600"/>
              <a:t>Kuat terhadap data outlier (pencilan data).</a:t>
            </a:r>
            <a:endParaRPr sz="1600"/>
          </a:p>
          <a:p>
            <a:pPr indent="-330200" lvl="0" marL="457200" rtl="0" algn="l">
              <a:spcBef>
                <a:spcPts val="0"/>
              </a:spcBef>
              <a:spcAft>
                <a:spcPts val="0"/>
              </a:spcAft>
              <a:buSzPts val="1600"/>
              <a:buChar char="●"/>
            </a:pPr>
            <a:r>
              <a:rPr lang="en" sz="1600"/>
              <a:t>Berjalan secara efisien pada kumpulan data yang besar.</a:t>
            </a:r>
            <a:endParaRPr sz="1600"/>
          </a:p>
          <a:p>
            <a:pPr indent="-330200" lvl="0" marL="457200" rtl="0" algn="l">
              <a:spcBef>
                <a:spcPts val="0"/>
              </a:spcBef>
              <a:spcAft>
                <a:spcPts val="0"/>
              </a:spcAft>
              <a:buSzPts val="1600"/>
              <a:buChar char="●"/>
            </a:pPr>
            <a:r>
              <a:rPr lang="en" sz="1600"/>
              <a:t>Akurasi yang lebih baik daripada algoritma klasifikasi lainnya.</a:t>
            </a:r>
            <a:endParaRPr sz="1600"/>
          </a:p>
          <a:p>
            <a:pPr indent="0" lvl="0" marL="0" rtl="0" algn="l">
              <a:spcBef>
                <a:spcPts val="0"/>
              </a:spcBef>
              <a:spcAft>
                <a:spcPts val="0"/>
              </a:spcAft>
              <a:buNone/>
            </a:pPr>
            <a:r>
              <a:t/>
            </a:r>
            <a:endParaRPr sz="1600"/>
          </a:p>
        </p:txBody>
      </p:sp>
      <p:sp>
        <p:nvSpPr>
          <p:cNvPr id="406" name="Google Shape;406;p47"/>
          <p:cNvSpPr txBox="1"/>
          <p:nvPr/>
        </p:nvSpPr>
        <p:spPr>
          <a:xfrm>
            <a:off x="826825" y="2561575"/>
            <a:ext cx="3000000" cy="3816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1600">
                <a:solidFill>
                  <a:schemeClr val="lt2"/>
                </a:solidFill>
                <a:latin typeface="Syne"/>
                <a:ea typeface="Syne"/>
                <a:cs typeface="Syne"/>
                <a:sym typeface="Syne"/>
              </a:rPr>
              <a:t>SVM Classifier</a:t>
            </a:r>
            <a:endParaRPr/>
          </a:p>
        </p:txBody>
      </p:sp>
      <p:sp>
        <p:nvSpPr>
          <p:cNvPr id="407" name="Google Shape;407;p47"/>
          <p:cNvSpPr txBox="1"/>
          <p:nvPr>
            <p:ph type="title"/>
          </p:nvPr>
        </p:nvSpPr>
        <p:spPr>
          <a:xfrm>
            <a:off x="826825" y="3102300"/>
            <a:ext cx="6900000" cy="12987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sz="1600"/>
              <a:t>Efektif untuk kasus dimana jumlah dimensi lebih besar dari jumlah sampel</a:t>
            </a:r>
            <a:endParaRPr sz="1600"/>
          </a:p>
          <a:p>
            <a:pPr indent="-330200" lvl="0" marL="457200" rtl="0" algn="l">
              <a:spcBef>
                <a:spcPts val="0"/>
              </a:spcBef>
              <a:spcAft>
                <a:spcPts val="0"/>
              </a:spcAft>
              <a:buSzPts val="1600"/>
              <a:buChar char="●"/>
            </a:pPr>
            <a:r>
              <a:rPr lang="en" sz="1600"/>
              <a:t>Hemat memori, karena menggunakan training point dari fungsi keputusan (support vector)</a:t>
            </a:r>
            <a:endParaRPr sz="1600"/>
          </a:p>
          <a:p>
            <a:pPr indent="-330200" lvl="0" marL="457200" rtl="0" algn="l">
              <a:spcBef>
                <a:spcPts val="0"/>
              </a:spcBef>
              <a:spcAft>
                <a:spcPts val="0"/>
              </a:spcAft>
              <a:buSzPts val="1600"/>
              <a:buChar char="●"/>
            </a:pPr>
            <a:r>
              <a:rPr lang="en" sz="1600"/>
              <a:t>Bekerja relatif baik ketika ada margin pemisahan yang jelas antar kelas.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8"/>
          <p:cNvSpPr/>
          <p:nvPr/>
        </p:nvSpPr>
        <p:spPr>
          <a:xfrm>
            <a:off x="1020206" y="1932275"/>
            <a:ext cx="5107800" cy="1312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8"/>
          <p:cNvSpPr txBox="1"/>
          <p:nvPr>
            <p:ph type="title"/>
          </p:nvPr>
        </p:nvSpPr>
        <p:spPr>
          <a:xfrm>
            <a:off x="1020206" y="1932275"/>
            <a:ext cx="5107800" cy="1312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AKURASI</a:t>
            </a:r>
            <a:endParaRPr/>
          </a:p>
        </p:txBody>
      </p:sp>
      <p:sp>
        <p:nvSpPr>
          <p:cNvPr id="414" name="Google Shape;414;p48"/>
          <p:cNvSpPr txBox="1"/>
          <p:nvPr>
            <p:ph idx="2" type="title"/>
          </p:nvPr>
        </p:nvSpPr>
        <p:spPr>
          <a:xfrm>
            <a:off x="6004594" y="1530150"/>
            <a:ext cx="2121000" cy="19635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txBox="1"/>
          <p:nvPr>
            <p:ph type="title"/>
          </p:nvPr>
        </p:nvSpPr>
        <p:spPr>
          <a:xfrm>
            <a:off x="2018106" y="1915350"/>
            <a:ext cx="5107800" cy="1312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Akurasi pengerjaan 80%</a:t>
            </a:r>
            <a:endParaRPr/>
          </a:p>
        </p:txBody>
      </p:sp>
      <p:sp>
        <p:nvSpPr>
          <p:cNvPr id="420" name="Google Shape;420;p49"/>
          <p:cNvSpPr txBox="1"/>
          <p:nvPr/>
        </p:nvSpPr>
        <p:spPr>
          <a:xfrm>
            <a:off x="2248825" y="3713450"/>
            <a:ext cx="37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424" name="Shape 424"/>
        <p:cNvGrpSpPr/>
        <p:nvPr/>
      </p:nvGrpSpPr>
      <p:grpSpPr>
        <a:xfrm>
          <a:off x="0" y="0"/>
          <a:ext cx="0" cy="0"/>
          <a:chOff x="0" y="0"/>
          <a:chExt cx="0" cy="0"/>
        </a:xfrm>
      </p:grpSpPr>
      <p:sp>
        <p:nvSpPr>
          <p:cNvPr id="425" name="Google Shape;425;p50"/>
          <p:cNvSpPr txBox="1"/>
          <p:nvPr/>
        </p:nvSpPr>
        <p:spPr>
          <a:xfrm>
            <a:off x="2167500" y="2196150"/>
            <a:ext cx="4809000" cy="7512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600">
                <a:solidFill>
                  <a:schemeClr val="lt1"/>
                </a:solidFill>
                <a:latin typeface="Syne"/>
                <a:ea typeface="Syne"/>
                <a:cs typeface="Syne"/>
                <a:sym typeface="Syne"/>
              </a:rPr>
              <a:t>THANK YOU</a:t>
            </a:r>
            <a:endParaRPr b="1" sz="4600">
              <a:solidFill>
                <a:schemeClr val="lt1"/>
              </a:solidFill>
              <a:latin typeface="Syne"/>
              <a:ea typeface="Syne"/>
              <a:cs typeface="Syne"/>
              <a:sym typeface="Sy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p:nvPr/>
        </p:nvSpPr>
        <p:spPr>
          <a:xfrm>
            <a:off x="618543" y="3228705"/>
            <a:ext cx="23739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
          <p:cNvSpPr txBox="1"/>
          <p:nvPr>
            <p:ph type="title"/>
          </p:nvPr>
        </p:nvSpPr>
        <p:spPr>
          <a:xfrm>
            <a:off x="648195" y="3339135"/>
            <a:ext cx="2313300" cy="207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300"/>
              <a:t>Arief Nauvan Ramadha</a:t>
            </a:r>
            <a:endParaRPr sz="1300"/>
          </a:p>
        </p:txBody>
      </p:sp>
      <p:sp>
        <p:nvSpPr>
          <p:cNvPr id="305" name="Google Shape;305;p38"/>
          <p:cNvSpPr txBox="1"/>
          <p:nvPr>
            <p:ph idx="1" type="subTitle"/>
          </p:nvPr>
        </p:nvSpPr>
        <p:spPr>
          <a:xfrm>
            <a:off x="683541" y="3760532"/>
            <a:ext cx="2309400" cy="795000"/>
          </a:xfrm>
          <a:prstGeom prst="rect">
            <a:avLst/>
          </a:prstGeom>
          <a:ln>
            <a:noFill/>
          </a:ln>
        </p:spPr>
        <p:txBody>
          <a:bodyPr anchorCtr="0" anchor="t" bIns="0" lIns="0" spcFirstLastPara="1" rIns="0" wrap="square" tIns="0">
            <a:noAutofit/>
          </a:bodyPr>
          <a:lstStyle/>
          <a:p>
            <a:pPr indent="0" lvl="0" marL="0" rtl="0" algn="ctr">
              <a:spcBef>
                <a:spcPts val="0"/>
              </a:spcBef>
              <a:spcAft>
                <a:spcPts val="0"/>
              </a:spcAft>
              <a:buNone/>
            </a:pPr>
            <a:r>
              <a:rPr lang="en"/>
              <a:t>(04 / 2041720134)</a:t>
            </a:r>
            <a:endParaRPr/>
          </a:p>
        </p:txBody>
      </p:sp>
      <p:sp>
        <p:nvSpPr>
          <p:cNvPr id="306" name="Google Shape;306;p38"/>
          <p:cNvSpPr txBox="1"/>
          <p:nvPr>
            <p:ph idx="6" type="title"/>
          </p:nvPr>
        </p:nvSpPr>
        <p:spPr>
          <a:xfrm>
            <a:off x="713250" y="46950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OUR TEAM</a:t>
            </a:r>
            <a:endParaRPr/>
          </a:p>
        </p:txBody>
      </p:sp>
      <p:pic>
        <p:nvPicPr>
          <p:cNvPr id="307" name="Google Shape;307;p38"/>
          <p:cNvPicPr preferRelativeResize="0"/>
          <p:nvPr/>
        </p:nvPicPr>
        <p:blipFill rotWithShape="1">
          <a:blip r:embed="rId3">
            <a:alphaModFix/>
          </a:blip>
          <a:srcRect b="1559" l="0" r="0" t="1559"/>
          <a:stretch/>
        </p:blipFill>
        <p:spPr>
          <a:xfrm>
            <a:off x="1017891" y="1370199"/>
            <a:ext cx="1640700" cy="1617600"/>
          </a:xfrm>
          <a:prstGeom prst="ellipse">
            <a:avLst/>
          </a:prstGeom>
          <a:noFill/>
          <a:ln>
            <a:noFill/>
          </a:ln>
        </p:spPr>
      </p:pic>
      <p:sp>
        <p:nvSpPr>
          <p:cNvPr id="308" name="Google Shape;308;p38"/>
          <p:cNvSpPr/>
          <p:nvPr/>
        </p:nvSpPr>
        <p:spPr>
          <a:xfrm>
            <a:off x="3396340" y="3228705"/>
            <a:ext cx="23739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8"/>
          <p:cNvSpPr txBox="1"/>
          <p:nvPr>
            <p:ph type="title"/>
          </p:nvPr>
        </p:nvSpPr>
        <p:spPr>
          <a:xfrm>
            <a:off x="3425992" y="3339135"/>
            <a:ext cx="2313300" cy="207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300"/>
              <a:t>Bintang Adiyatma A.P</a:t>
            </a:r>
            <a:endParaRPr sz="1300"/>
          </a:p>
        </p:txBody>
      </p:sp>
      <p:sp>
        <p:nvSpPr>
          <p:cNvPr id="310" name="Google Shape;310;p38"/>
          <p:cNvSpPr txBox="1"/>
          <p:nvPr>
            <p:ph idx="1" type="subTitle"/>
          </p:nvPr>
        </p:nvSpPr>
        <p:spPr>
          <a:xfrm>
            <a:off x="3461339" y="3760532"/>
            <a:ext cx="2309400" cy="795000"/>
          </a:xfrm>
          <a:prstGeom prst="rect">
            <a:avLst/>
          </a:prstGeom>
          <a:ln>
            <a:noFill/>
          </a:ln>
        </p:spPr>
        <p:txBody>
          <a:bodyPr anchorCtr="0" anchor="t" bIns="0" lIns="0" spcFirstLastPara="1" rIns="0" wrap="square" tIns="0">
            <a:noAutofit/>
          </a:bodyPr>
          <a:lstStyle/>
          <a:p>
            <a:pPr indent="0" lvl="0" marL="0" rtl="0" algn="ctr">
              <a:spcBef>
                <a:spcPts val="0"/>
              </a:spcBef>
              <a:spcAft>
                <a:spcPts val="0"/>
              </a:spcAft>
              <a:buNone/>
            </a:pPr>
            <a:r>
              <a:rPr lang="en"/>
              <a:t>(07 / 2041720130)</a:t>
            </a:r>
            <a:endParaRPr/>
          </a:p>
        </p:txBody>
      </p:sp>
      <p:pic>
        <p:nvPicPr>
          <p:cNvPr id="311" name="Google Shape;311;p38"/>
          <p:cNvPicPr preferRelativeResize="0"/>
          <p:nvPr/>
        </p:nvPicPr>
        <p:blipFill rotWithShape="1">
          <a:blip r:embed="rId3">
            <a:alphaModFix/>
          </a:blip>
          <a:srcRect b="1559" l="0" r="0" t="1559"/>
          <a:stretch/>
        </p:blipFill>
        <p:spPr>
          <a:xfrm>
            <a:off x="3795689" y="1370199"/>
            <a:ext cx="1640700" cy="1617600"/>
          </a:xfrm>
          <a:prstGeom prst="ellipse">
            <a:avLst/>
          </a:prstGeom>
          <a:noFill/>
          <a:ln>
            <a:noFill/>
          </a:ln>
        </p:spPr>
      </p:pic>
      <p:sp>
        <p:nvSpPr>
          <p:cNvPr id="312" name="Google Shape;312;p38"/>
          <p:cNvSpPr/>
          <p:nvPr/>
        </p:nvSpPr>
        <p:spPr>
          <a:xfrm>
            <a:off x="6151073" y="3228705"/>
            <a:ext cx="2373900" cy="411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txBox="1"/>
          <p:nvPr>
            <p:ph type="title"/>
          </p:nvPr>
        </p:nvSpPr>
        <p:spPr>
          <a:xfrm>
            <a:off x="6180725" y="3339135"/>
            <a:ext cx="2313300" cy="207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300"/>
              <a:t>M. Rizal Gusnanda A.</a:t>
            </a:r>
            <a:endParaRPr sz="1300"/>
          </a:p>
        </p:txBody>
      </p:sp>
      <p:sp>
        <p:nvSpPr>
          <p:cNvPr id="314" name="Google Shape;314;p38"/>
          <p:cNvSpPr txBox="1"/>
          <p:nvPr>
            <p:ph idx="1" type="subTitle"/>
          </p:nvPr>
        </p:nvSpPr>
        <p:spPr>
          <a:xfrm>
            <a:off x="6216071" y="3760532"/>
            <a:ext cx="2309400" cy="795000"/>
          </a:xfrm>
          <a:prstGeom prst="rect">
            <a:avLst/>
          </a:prstGeom>
          <a:ln>
            <a:noFill/>
          </a:ln>
        </p:spPr>
        <p:txBody>
          <a:bodyPr anchorCtr="0" anchor="t" bIns="0" lIns="0" spcFirstLastPara="1" rIns="0" wrap="square" tIns="0">
            <a:noAutofit/>
          </a:bodyPr>
          <a:lstStyle/>
          <a:p>
            <a:pPr indent="0" lvl="0" marL="0" rtl="0" algn="ctr">
              <a:spcBef>
                <a:spcPts val="0"/>
              </a:spcBef>
              <a:spcAft>
                <a:spcPts val="0"/>
              </a:spcAft>
              <a:buNone/>
            </a:pPr>
            <a:r>
              <a:rPr lang="en"/>
              <a:t>(14 / 2041720015)</a:t>
            </a:r>
            <a:endParaRPr/>
          </a:p>
        </p:txBody>
      </p:sp>
      <p:pic>
        <p:nvPicPr>
          <p:cNvPr id="315" name="Google Shape;315;p38"/>
          <p:cNvPicPr preferRelativeResize="0"/>
          <p:nvPr/>
        </p:nvPicPr>
        <p:blipFill rotWithShape="1">
          <a:blip r:embed="rId3">
            <a:alphaModFix/>
          </a:blip>
          <a:srcRect b="1559" l="0" r="0" t="1559"/>
          <a:stretch/>
        </p:blipFill>
        <p:spPr>
          <a:xfrm>
            <a:off x="6550421" y="1370199"/>
            <a:ext cx="1640700" cy="16176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p:nvPr/>
        </p:nvSpPr>
        <p:spPr>
          <a:xfrm>
            <a:off x="5640625" y="3133238"/>
            <a:ext cx="2789400" cy="539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9"/>
          <p:cNvSpPr/>
          <p:nvPr/>
        </p:nvSpPr>
        <p:spPr>
          <a:xfrm>
            <a:off x="5640625" y="1626650"/>
            <a:ext cx="2789400" cy="539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9"/>
          <p:cNvSpPr/>
          <p:nvPr/>
        </p:nvSpPr>
        <p:spPr>
          <a:xfrm>
            <a:off x="1674150" y="3152150"/>
            <a:ext cx="2789400" cy="539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a:off x="1674150" y="1607750"/>
            <a:ext cx="2789400" cy="539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9"/>
          <p:cNvSpPr/>
          <p:nvPr/>
        </p:nvSpPr>
        <p:spPr>
          <a:xfrm>
            <a:off x="4751150" y="3074770"/>
            <a:ext cx="833400" cy="8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
          <p:cNvSpPr/>
          <p:nvPr/>
        </p:nvSpPr>
        <p:spPr>
          <a:xfrm>
            <a:off x="4751150" y="1550775"/>
            <a:ext cx="833400" cy="8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p:nvPr/>
        </p:nvSpPr>
        <p:spPr>
          <a:xfrm>
            <a:off x="748577" y="3074764"/>
            <a:ext cx="835800" cy="8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
          <p:cNvSpPr/>
          <p:nvPr/>
        </p:nvSpPr>
        <p:spPr>
          <a:xfrm>
            <a:off x="748577" y="1550764"/>
            <a:ext cx="835800" cy="83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
          <p:cNvSpPr txBox="1"/>
          <p:nvPr>
            <p:ph type="title"/>
          </p:nvPr>
        </p:nvSpPr>
        <p:spPr>
          <a:xfrm>
            <a:off x="713250" y="469500"/>
            <a:ext cx="7717500" cy="453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329" name="Google Shape;329;p39"/>
          <p:cNvSpPr txBox="1"/>
          <p:nvPr>
            <p:ph idx="2" type="title"/>
          </p:nvPr>
        </p:nvSpPr>
        <p:spPr>
          <a:xfrm>
            <a:off x="1698000" y="1607750"/>
            <a:ext cx="2741700" cy="539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Tema</a:t>
            </a:r>
            <a:endParaRPr/>
          </a:p>
        </p:txBody>
      </p:sp>
      <p:sp>
        <p:nvSpPr>
          <p:cNvPr id="330" name="Google Shape;330;p39"/>
          <p:cNvSpPr txBox="1"/>
          <p:nvPr>
            <p:ph idx="1" type="subTitle"/>
          </p:nvPr>
        </p:nvSpPr>
        <p:spPr>
          <a:xfrm>
            <a:off x="1698900" y="2304824"/>
            <a:ext cx="2739900" cy="50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Y</a:t>
            </a:r>
            <a:r>
              <a:rPr lang="en"/>
              <a:t>ou can describe the</a:t>
            </a:r>
            <a:endParaRPr/>
          </a:p>
          <a:p>
            <a:pPr indent="0" lvl="0" marL="0" rtl="0" algn="ctr">
              <a:spcBef>
                <a:spcPts val="0"/>
              </a:spcBef>
              <a:spcAft>
                <a:spcPts val="0"/>
              </a:spcAft>
              <a:buNone/>
            </a:pPr>
            <a:r>
              <a:rPr lang="en"/>
              <a:t>topic of the section here</a:t>
            </a:r>
            <a:endParaRPr/>
          </a:p>
        </p:txBody>
      </p:sp>
      <p:sp>
        <p:nvSpPr>
          <p:cNvPr id="331" name="Google Shape;331;p39"/>
          <p:cNvSpPr txBox="1"/>
          <p:nvPr>
            <p:ph idx="3" type="title"/>
          </p:nvPr>
        </p:nvSpPr>
        <p:spPr>
          <a:xfrm>
            <a:off x="815358" y="1647350"/>
            <a:ext cx="678900" cy="69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332" name="Google Shape;332;p39"/>
          <p:cNvSpPr txBox="1"/>
          <p:nvPr>
            <p:ph idx="4" type="title"/>
          </p:nvPr>
        </p:nvSpPr>
        <p:spPr>
          <a:xfrm>
            <a:off x="1671845" y="3152150"/>
            <a:ext cx="2741700" cy="539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Rancang Data</a:t>
            </a:r>
            <a:endParaRPr/>
          </a:p>
        </p:txBody>
      </p:sp>
      <p:sp>
        <p:nvSpPr>
          <p:cNvPr id="333" name="Google Shape;333;p39"/>
          <p:cNvSpPr txBox="1"/>
          <p:nvPr>
            <p:ph idx="5" type="subTitle"/>
          </p:nvPr>
        </p:nvSpPr>
        <p:spPr>
          <a:xfrm>
            <a:off x="1672746" y="3848766"/>
            <a:ext cx="2739900" cy="50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Y</a:t>
            </a:r>
            <a:r>
              <a:rPr lang="en"/>
              <a:t>ou can describe the</a:t>
            </a:r>
            <a:endParaRPr/>
          </a:p>
          <a:p>
            <a:pPr indent="0" lvl="0" marL="0" rtl="0" algn="ctr">
              <a:spcBef>
                <a:spcPts val="0"/>
              </a:spcBef>
              <a:spcAft>
                <a:spcPts val="0"/>
              </a:spcAft>
              <a:buNone/>
            </a:pPr>
            <a:r>
              <a:rPr lang="en"/>
              <a:t>topic of the section here</a:t>
            </a:r>
            <a:endParaRPr/>
          </a:p>
        </p:txBody>
      </p:sp>
      <p:sp>
        <p:nvSpPr>
          <p:cNvPr id="334" name="Google Shape;334;p39"/>
          <p:cNvSpPr txBox="1"/>
          <p:nvPr>
            <p:ph idx="6" type="title"/>
          </p:nvPr>
        </p:nvSpPr>
        <p:spPr>
          <a:xfrm>
            <a:off x="813816" y="3172850"/>
            <a:ext cx="678900" cy="69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335" name="Google Shape;335;p39"/>
          <p:cNvSpPr txBox="1"/>
          <p:nvPr>
            <p:ph idx="7" type="title"/>
          </p:nvPr>
        </p:nvSpPr>
        <p:spPr>
          <a:xfrm>
            <a:off x="5685076" y="1626650"/>
            <a:ext cx="2745600" cy="539400"/>
          </a:xfrm>
          <a:prstGeom prst="rect">
            <a:avLst/>
          </a:prstGeom>
        </p:spPr>
        <p:txBody>
          <a:bodyPr anchorCtr="0" anchor="ctr" bIns="0" lIns="0" spcFirstLastPara="1" rIns="0" wrap="square" tIns="0">
            <a:noAutofit/>
          </a:bodyPr>
          <a:lstStyle/>
          <a:p>
            <a:pPr indent="0" lvl="0" marL="457200" rtl="0" algn="ctr">
              <a:spcBef>
                <a:spcPts val="0"/>
              </a:spcBef>
              <a:spcAft>
                <a:spcPts val="0"/>
              </a:spcAft>
              <a:buNone/>
            </a:pPr>
            <a:r>
              <a:rPr lang="en"/>
              <a:t>Metode</a:t>
            </a:r>
            <a:endParaRPr/>
          </a:p>
        </p:txBody>
      </p:sp>
      <p:sp>
        <p:nvSpPr>
          <p:cNvPr id="336" name="Google Shape;336;p39"/>
          <p:cNvSpPr txBox="1"/>
          <p:nvPr>
            <p:ph idx="8" type="subTitle"/>
          </p:nvPr>
        </p:nvSpPr>
        <p:spPr>
          <a:xfrm>
            <a:off x="5685928" y="2304288"/>
            <a:ext cx="2744100" cy="4926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a:t>Y</a:t>
            </a:r>
            <a:r>
              <a:rPr lang="en"/>
              <a:t>ou can describe the</a:t>
            </a:r>
            <a:endParaRPr/>
          </a:p>
          <a:p>
            <a:pPr indent="0" lvl="0" marL="0" rtl="0" algn="ctr">
              <a:spcBef>
                <a:spcPts val="0"/>
              </a:spcBef>
              <a:spcAft>
                <a:spcPts val="0"/>
              </a:spcAft>
              <a:buNone/>
            </a:pPr>
            <a:r>
              <a:rPr lang="en"/>
              <a:t>topic of the section here</a:t>
            </a:r>
            <a:endParaRPr/>
          </a:p>
        </p:txBody>
      </p:sp>
      <p:sp>
        <p:nvSpPr>
          <p:cNvPr id="337" name="Google Shape;337;p39"/>
          <p:cNvSpPr txBox="1"/>
          <p:nvPr>
            <p:ph idx="9" type="title"/>
          </p:nvPr>
        </p:nvSpPr>
        <p:spPr>
          <a:xfrm>
            <a:off x="4829393" y="1647361"/>
            <a:ext cx="677100" cy="69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338" name="Google Shape;338;p39"/>
          <p:cNvSpPr txBox="1"/>
          <p:nvPr>
            <p:ph idx="13" type="title"/>
          </p:nvPr>
        </p:nvSpPr>
        <p:spPr>
          <a:xfrm>
            <a:off x="5685076" y="3152150"/>
            <a:ext cx="2745600" cy="539400"/>
          </a:xfrm>
          <a:prstGeom prst="rect">
            <a:avLst/>
          </a:prstGeom>
        </p:spPr>
        <p:txBody>
          <a:bodyPr anchorCtr="0" anchor="ctr" bIns="0" lIns="0" spcFirstLastPara="1" rIns="0" wrap="square" tIns="0">
            <a:noAutofit/>
          </a:bodyPr>
          <a:lstStyle/>
          <a:p>
            <a:pPr indent="0" lvl="0" marL="457200" rtl="0" algn="ctr">
              <a:spcBef>
                <a:spcPts val="0"/>
              </a:spcBef>
              <a:spcAft>
                <a:spcPts val="0"/>
              </a:spcAft>
              <a:buNone/>
            </a:pPr>
            <a:r>
              <a:rPr lang="en"/>
              <a:t>Akurasi</a:t>
            </a:r>
            <a:endParaRPr/>
          </a:p>
        </p:txBody>
      </p:sp>
      <p:sp>
        <p:nvSpPr>
          <p:cNvPr id="339" name="Google Shape;339;p39"/>
          <p:cNvSpPr txBox="1"/>
          <p:nvPr>
            <p:ph idx="14" type="subTitle"/>
          </p:nvPr>
        </p:nvSpPr>
        <p:spPr>
          <a:xfrm>
            <a:off x="5685928" y="3849660"/>
            <a:ext cx="2744100" cy="50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Y</a:t>
            </a:r>
            <a:r>
              <a:rPr lang="en"/>
              <a:t>ou can describe the</a:t>
            </a:r>
            <a:endParaRPr/>
          </a:p>
          <a:p>
            <a:pPr indent="0" lvl="0" marL="0" rtl="0" algn="ctr">
              <a:spcBef>
                <a:spcPts val="0"/>
              </a:spcBef>
              <a:spcAft>
                <a:spcPts val="0"/>
              </a:spcAft>
              <a:buNone/>
            </a:pPr>
            <a:r>
              <a:rPr lang="en"/>
              <a:t>topic of the section here</a:t>
            </a:r>
            <a:endParaRPr/>
          </a:p>
        </p:txBody>
      </p:sp>
      <p:sp>
        <p:nvSpPr>
          <p:cNvPr id="340" name="Google Shape;340;p39"/>
          <p:cNvSpPr txBox="1"/>
          <p:nvPr>
            <p:ph idx="15" type="title"/>
          </p:nvPr>
        </p:nvSpPr>
        <p:spPr>
          <a:xfrm>
            <a:off x="4829393" y="3172856"/>
            <a:ext cx="677100" cy="69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p:nvPr/>
        </p:nvSpPr>
        <p:spPr>
          <a:xfrm>
            <a:off x="1020206" y="1932275"/>
            <a:ext cx="5107800" cy="1312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txBox="1"/>
          <p:nvPr>
            <p:ph type="title"/>
          </p:nvPr>
        </p:nvSpPr>
        <p:spPr>
          <a:xfrm>
            <a:off x="1020206" y="1932275"/>
            <a:ext cx="5107800" cy="1312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TEMA</a:t>
            </a:r>
            <a:endParaRPr/>
          </a:p>
        </p:txBody>
      </p:sp>
      <p:sp>
        <p:nvSpPr>
          <p:cNvPr id="347" name="Google Shape;347;p40"/>
          <p:cNvSpPr txBox="1"/>
          <p:nvPr>
            <p:ph idx="2" type="title"/>
          </p:nvPr>
        </p:nvSpPr>
        <p:spPr>
          <a:xfrm>
            <a:off x="6004594" y="1530150"/>
            <a:ext cx="2121000" cy="19635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txBox="1"/>
          <p:nvPr>
            <p:ph type="title"/>
          </p:nvPr>
        </p:nvSpPr>
        <p:spPr>
          <a:xfrm>
            <a:off x="2446975" y="1646173"/>
            <a:ext cx="4864500" cy="645000"/>
          </a:xfrm>
          <a:prstGeom prst="rect">
            <a:avLst/>
          </a:prstGeom>
        </p:spPr>
        <p:txBody>
          <a:bodyPr anchorCtr="0" anchor="t" bIns="0" lIns="0" spcFirstLastPara="1" rIns="0" wrap="square" tIns="0">
            <a:noAutofit/>
          </a:bodyPr>
          <a:lstStyle/>
          <a:p>
            <a:pPr indent="0" lvl="0" marL="0" rtl="0" algn="r">
              <a:spcBef>
                <a:spcPts val="0"/>
              </a:spcBef>
              <a:spcAft>
                <a:spcPts val="0"/>
              </a:spcAft>
              <a:buSzPts val="4700"/>
              <a:buNone/>
            </a:pPr>
            <a:r>
              <a:rPr lang="en"/>
              <a:t>TEMA</a:t>
            </a:r>
            <a:endParaRPr/>
          </a:p>
        </p:txBody>
      </p:sp>
      <p:sp>
        <p:nvSpPr>
          <p:cNvPr id="353" name="Google Shape;353;p41"/>
          <p:cNvSpPr txBox="1"/>
          <p:nvPr>
            <p:ph idx="1" type="subTitle"/>
          </p:nvPr>
        </p:nvSpPr>
        <p:spPr>
          <a:xfrm>
            <a:off x="683975" y="2562875"/>
            <a:ext cx="6752400" cy="377400"/>
          </a:xfrm>
          <a:prstGeom prst="rect">
            <a:avLst/>
          </a:prstGeom>
        </p:spPr>
        <p:txBody>
          <a:bodyPr anchorCtr="0" anchor="t" bIns="0" lIns="0" spcFirstLastPara="1" rIns="0" wrap="square" tIns="0">
            <a:noAutofit/>
          </a:bodyPr>
          <a:lstStyle/>
          <a:p>
            <a:pPr indent="0" lvl="0" marL="0" rtl="0" algn="r">
              <a:spcBef>
                <a:spcPts val="0"/>
              </a:spcBef>
              <a:spcAft>
                <a:spcPts val="1200"/>
              </a:spcAft>
              <a:buNone/>
            </a:pPr>
            <a:r>
              <a:rPr lang="en" sz="2400"/>
              <a:t>“Menentukan jangkuan harga berdasarkan spesifikasi handphone”</a:t>
            </a:r>
            <a:endParaRPr sz="2400"/>
          </a:p>
        </p:txBody>
      </p:sp>
      <p:sp>
        <p:nvSpPr>
          <p:cNvPr id="354" name="Google Shape;354;p41"/>
          <p:cNvSpPr/>
          <p:nvPr/>
        </p:nvSpPr>
        <p:spPr>
          <a:xfrm>
            <a:off x="6455275" y="518277"/>
            <a:ext cx="856200" cy="85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41"/>
          <p:cNvGrpSpPr/>
          <p:nvPr/>
        </p:nvGrpSpPr>
        <p:grpSpPr>
          <a:xfrm>
            <a:off x="6651888" y="690003"/>
            <a:ext cx="462975" cy="462556"/>
            <a:chOff x="3481708" y="3386870"/>
            <a:chExt cx="462975" cy="462556"/>
          </a:xfrm>
        </p:grpSpPr>
        <p:sp>
          <p:nvSpPr>
            <p:cNvPr id="356" name="Google Shape;356;p41"/>
            <p:cNvSpPr/>
            <p:nvPr/>
          </p:nvSpPr>
          <p:spPr>
            <a:xfrm>
              <a:off x="3531908" y="3386870"/>
              <a:ext cx="132319" cy="126905"/>
            </a:xfrm>
            <a:custGeom>
              <a:rect b="b" l="l" r="r" t="t"/>
              <a:pathLst>
                <a:path extrusionOk="0" h="1805" w="1882">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1"/>
            <p:cNvSpPr/>
            <p:nvPr/>
          </p:nvSpPr>
          <p:spPr>
            <a:xfrm>
              <a:off x="3536970" y="3608270"/>
              <a:ext cx="132319" cy="127749"/>
            </a:xfrm>
            <a:custGeom>
              <a:rect b="b" l="l" r="r" t="t"/>
              <a:pathLst>
                <a:path extrusionOk="0" h="1817" w="1882">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1"/>
            <p:cNvSpPr/>
            <p:nvPr/>
          </p:nvSpPr>
          <p:spPr>
            <a:xfrm>
              <a:off x="3760479" y="3386870"/>
              <a:ext cx="131475" cy="126905"/>
            </a:xfrm>
            <a:custGeom>
              <a:rect b="b" l="l" r="r" t="t"/>
              <a:pathLst>
                <a:path extrusionOk="0" h="1805" w="187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1"/>
            <p:cNvSpPr/>
            <p:nvPr/>
          </p:nvSpPr>
          <p:spPr>
            <a:xfrm>
              <a:off x="3757104" y="3608270"/>
              <a:ext cx="130631" cy="127749"/>
            </a:xfrm>
            <a:custGeom>
              <a:rect b="b" l="l" r="r" t="t"/>
              <a:pathLst>
                <a:path extrusionOk="0" h="1817" w="1858">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1"/>
            <p:cNvSpPr/>
            <p:nvPr/>
          </p:nvSpPr>
          <p:spPr>
            <a:xfrm>
              <a:off x="3696006" y="3549492"/>
              <a:ext cx="34380" cy="31217"/>
            </a:xfrm>
            <a:custGeom>
              <a:rect b="b" l="l" r="r" t="t"/>
              <a:pathLst>
                <a:path extrusionOk="0" h="444" w="489">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1"/>
            <p:cNvSpPr/>
            <p:nvPr/>
          </p:nvSpPr>
          <p:spPr>
            <a:xfrm>
              <a:off x="3674211" y="3466810"/>
              <a:ext cx="77901" cy="59480"/>
            </a:xfrm>
            <a:custGeom>
              <a:rect b="b" l="l" r="r" t="t"/>
              <a:pathLst>
                <a:path extrusionOk="0" h="846" w="1108">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1"/>
            <p:cNvSpPr/>
            <p:nvPr/>
          </p:nvSpPr>
          <p:spPr>
            <a:xfrm>
              <a:off x="3752112" y="3526220"/>
              <a:ext cx="72839" cy="72065"/>
            </a:xfrm>
            <a:custGeom>
              <a:rect b="b" l="l" r="r" t="t"/>
              <a:pathLst>
                <a:path extrusionOk="0" h="1025" w="1036">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1"/>
            <p:cNvSpPr/>
            <p:nvPr/>
          </p:nvSpPr>
          <p:spPr>
            <a:xfrm>
              <a:off x="3601372" y="3526220"/>
              <a:ext cx="73753" cy="72065"/>
            </a:xfrm>
            <a:custGeom>
              <a:rect b="b" l="l" r="r" t="t"/>
              <a:pathLst>
                <a:path extrusionOk="0" h="1025" w="1049">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1"/>
            <p:cNvSpPr/>
            <p:nvPr/>
          </p:nvSpPr>
          <p:spPr>
            <a:xfrm>
              <a:off x="3600528" y="3601590"/>
              <a:ext cx="224422" cy="150739"/>
            </a:xfrm>
            <a:custGeom>
              <a:rect b="b" l="l" r="r" t="t"/>
              <a:pathLst>
                <a:path extrusionOk="0" h="2144" w="3192">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1"/>
            <p:cNvSpPr/>
            <p:nvPr/>
          </p:nvSpPr>
          <p:spPr>
            <a:xfrm>
              <a:off x="3481708" y="3752260"/>
              <a:ext cx="462975" cy="97165"/>
            </a:xfrm>
            <a:custGeom>
              <a:rect b="b" l="l" r="r" t="t"/>
              <a:pathLst>
                <a:path extrusionOk="0" h="1382" w="6585">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p:nvPr/>
        </p:nvSpPr>
        <p:spPr>
          <a:xfrm>
            <a:off x="1020206" y="1932275"/>
            <a:ext cx="5107800" cy="1312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2"/>
          <p:cNvSpPr txBox="1"/>
          <p:nvPr>
            <p:ph type="title"/>
          </p:nvPr>
        </p:nvSpPr>
        <p:spPr>
          <a:xfrm>
            <a:off x="1020206" y="1932275"/>
            <a:ext cx="5107800" cy="1312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RANCANG DATA</a:t>
            </a:r>
            <a:endParaRPr/>
          </a:p>
        </p:txBody>
      </p:sp>
      <p:sp>
        <p:nvSpPr>
          <p:cNvPr id="372" name="Google Shape;372;p42"/>
          <p:cNvSpPr txBox="1"/>
          <p:nvPr>
            <p:ph idx="2" type="title"/>
          </p:nvPr>
        </p:nvSpPr>
        <p:spPr>
          <a:xfrm>
            <a:off x="6004594" y="1530150"/>
            <a:ext cx="2121000" cy="19635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2140950" y="1473238"/>
            <a:ext cx="4864500" cy="800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RANCANG DATA</a:t>
            </a:r>
            <a:endParaRPr/>
          </a:p>
        </p:txBody>
      </p:sp>
      <p:sp>
        <p:nvSpPr>
          <p:cNvPr id="378" name="Google Shape;378;p43"/>
          <p:cNvSpPr txBox="1"/>
          <p:nvPr>
            <p:ph idx="1" type="subTitle"/>
          </p:nvPr>
        </p:nvSpPr>
        <p:spPr>
          <a:xfrm>
            <a:off x="2138550" y="2361274"/>
            <a:ext cx="4866900" cy="1255500"/>
          </a:xfrm>
          <a:prstGeom prst="rect">
            <a:avLst/>
          </a:prstGeom>
        </p:spPr>
        <p:txBody>
          <a:bodyPr anchorCtr="0" anchor="t" bIns="0" lIns="0" spcFirstLastPara="1" rIns="0" wrap="square" tIns="0">
            <a:noAutofit/>
          </a:bodyPr>
          <a:lstStyle/>
          <a:p>
            <a:pPr indent="0" lvl="0" marL="0" rtl="0" algn="ctr">
              <a:spcBef>
                <a:spcPts val="0"/>
              </a:spcBef>
              <a:spcAft>
                <a:spcPts val="1200"/>
              </a:spcAft>
              <a:buNone/>
            </a:pPr>
            <a:r>
              <a:rPr lang="en"/>
              <a:t>Data yang digunakan dalam proyek ini dibuat dengan kumpulan data seperti power baterai, touch screen, wifi, dan lain sebagainya. Sehingga dari data tersebut dapat diambil jangkauan harga yang sesuai.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44"/>
          <p:cNvPicPr preferRelativeResize="0"/>
          <p:nvPr/>
        </p:nvPicPr>
        <p:blipFill>
          <a:blip r:embed="rId3">
            <a:alphaModFix/>
          </a:blip>
          <a:stretch>
            <a:fillRect/>
          </a:stretch>
        </p:blipFill>
        <p:spPr>
          <a:xfrm>
            <a:off x="807775" y="745376"/>
            <a:ext cx="7674002" cy="3652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5"/>
          <p:cNvSpPr/>
          <p:nvPr/>
        </p:nvSpPr>
        <p:spPr>
          <a:xfrm>
            <a:off x="1020206" y="1932275"/>
            <a:ext cx="5107800" cy="13128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5"/>
          <p:cNvSpPr txBox="1"/>
          <p:nvPr>
            <p:ph type="title"/>
          </p:nvPr>
        </p:nvSpPr>
        <p:spPr>
          <a:xfrm>
            <a:off x="1020206" y="1932275"/>
            <a:ext cx="5107800" cy="1312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METODE</a:t>
            </a:r>
            <a:endParaRPr/>
          </a:p>
        </p:txBody>
      </p:sp>
      <p:sp>
        <p:nvSpPr>
          <p:cNvPr id="390" name="Google Shape;390;p45"/>
          <p:cNvSpPr txBox="1"/>
          <p:nvPr>
            <p:ph idx="2" type="title"/>
          </p:nvPr>
        </p:nvSpPr>
        <p:spPr>
          <a:xfrm>
            <a:off x="6004594" y="1530150"/>
            <a:ext cx="2121000" cy="19635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