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2004160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02004160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704a056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704a056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02004160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02004160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b704a056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b704a056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b704a056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b704a056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b4d5ce5c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b4d5ce5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4d5ce5c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b4d5ce5c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4d5ce5c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4d5ce5c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tackoverflow.com/questions/10057357/dots-and-boxes-solving-algorithm" TargetMode="External"/><Relationship Id="rId4" Type="http://schemas.openxmlformats.org/officeDocument/2006/relationships/hyperlink" Target="https://www.routledge.com/The-Dots-and-Boxes-Game-Sophisticated-Childs-Play/Berlekamp/p/book/9781568811291?utm_source=crcpress.com&amp;utm_medium=referr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Cuadrito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72000" cy="13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Ivan Dario Solano Velasquez</a:t>
            </a:r>
            <a:br>
              <a:rPr lang="es"/>
            </a:br>
            <a:r>
              <a:rPr lang="es"/>
              <a:t>Moises </a:t>
            </a:r>
            <a:r>
              <a:rPr lang="es"/>
              <a:t>Bernardo</a:t>
            </a:r>
            <a:r>
              <a:rPr lang="es"/>
              <a:t> Suarez Gamez</a:t>
            </a:r>
            <a:br>
              <a:rPr lang="es"/>
            </a:br>
            <a:r>
              <a:rPr lang="es"/>
              <a:t>Diego Armando Velasquez Vargas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Aproximación</a:t>
            </a:r>
            <a:r>
              <a:rPr lang="es"/>
              <a:t> al Problema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55800" y="1152475"/>
            <a:ext cx="84324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idea de este programa es permitirle a un agente jugar por su propia cuenta el </a:t>
            </a:r>
            <a:r>
              <a:rPr lang="es"/>
              <a:t>clásico</a:t>
            </a:r>
            <a:r>
              <a:rPr lang="es"/>
              <a:t> juego Timbiriche o cuadrito, de modo que este trate de tomar decisiones que le permitan obtener un puntaje mayor al de su rival, de acuerdo a los movimientos que su rival realice.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Para ello realizamos el programa en dos etapas.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Primera etapa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55800" y="1152475"/>
            <a:ext cx="84324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agentes siempre </a:t>
            </a:r>
            <a:r>
              <a:rPr lang="es"/>
              <a:t>buscarán</a:t>
            </a:r>
            <a:r>
              <a:rPr lang="es"/>
              <a:t> pintar una línea del tablero en una posición que no permita que el puntaje del adversario aumente, esto hasta que el tablero no tenga más de estas casillas </a:t>
            </a:r>
            <a:r>
              <a:rPr lang="es"/>
              <a:t>válidas</a:t>
            </a:r>
            <a:r>
              <a:rPr lang="es"/>
              <a:t> disponibles y llegue a una forma con ciertas cadenas o caminos como la que se muestra a continuación.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750" y="2665950"/>
            <a:ext cx="2227841" cy="226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9166" y="2665950"/>
            <a:ext cx="2230628" cy="22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4031100" cy="3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Utilizamos una matriz que almacena el número de paredes disponibles para cada cuadrito, esto para llevar un control de qué posiciones son o no válidas para un posible movimiento.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375" y="1017725"/>
            <a:ext cx="4496400" cy="2437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Segunda </a:t>
            </a:r>
            <a:r>
              <a:rPr lang="es"/>
              <a:t>etapa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55800" y="1152475"/>
            <a:ext cx="84324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Luego de que se acaban las posiciones “</a:t>
            </a:r>
            <a:r>
              <a:rPr lang="es"/>
              <a:t>válidas</a:t>
            </a:r>
            <a:r>
              <a:rPr lang="es"/>
              <a:t>” y se genera una grilla como se </a:t>
            </a:r>
            <a:r>
              <a:rPr lang="es"/>
              <a:t>describió</a:t>
            </a:r>
            <a:r>
              <a:rPr lang="es"/>
              <a:t> anteriormente, ahora el mejor movimiento para el agente </a:t>
            </a:r>
            <a:r>
              <a:rPr lang="es"/>
              <a:t>será</a:t>
            </a:r>
            <a:r>
              <a:rPr lang="es"/>
              <a:t> habilitar la cadena con menor tamaño para su adversario, </a:t>
            </a:r>
            <a:r>
              <a:rPr lang="es"/>
              <a:t>así</a:t>
            </a:r>
            <a:r>
              <a:rPr lang="es"/>
              <a:t> como se ve a continuación.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275" y="2571750"/>
            <a:ext cx="2335472" cy="226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722" y="2571750"/>
            <a:ext cx="2282071" cy="22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4122300" cy="3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Una vez un agente cierra una cadena o camino, lo mejor que podrá hacer el siguiente jugador será llenar esa cadena, e igualmente habilitar la siguiente cadena o camino más corto posible para su adversario, lo cual se consigue con el algoritmo minimax.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050" y="829988"/>
            <a:ext cx="4713976" cy="34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187" y="152400"/>
            <a:ext cx="31856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Optimización 	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A pesar de que el algoritmo minimax es un algoritmo lo suficientemente bueno para búsquedas entre adversarios incluso con alpha-beta prunning y baja profundidad, se puede reflejar la estrategia que este le provee al agente (elección de la próxima cadena a cerrar más corta) con una simple búsqueda para determinar la próxima cadena o camino más corto, sin necesidad de la realización de una búsqueda exhaustiva.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Dots and boxes solving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The Dots and Boxes Game: Sophisticated Child's Play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