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02004160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02004160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218b1a1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218b1a1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02004160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02004160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218b1a15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218b1a15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02004160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02004160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02004160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02004160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Laberinto 2.0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72000" cy="13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Ivan Dario Solano Velasquez</a:t>
            </a:r>
            <a:br>
              <a:rPr lang="es"/>
            </a:br>
            <a:r>
              <a:rPr lang="es"/>
              <a:t>Moises </a:t>
            </a:r>
            <a:r>
              <a:rPr lang="es"/>
              <a:t>Bernardo</a:t>
            </a:r>
            <a:r>
              <a:rPr lang="es"/>
              <a:t> Suarez Gamez</a:t>
            </a:r>
            <a:br>
              <a:rPr lang="es"/>
            </a:br>
            <a:r>
              <a:rPr lang="es"/>
              <a:t>Diego Armando Velasquez Vargas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3920" l="0" r="1380" t="0"/>
          <a:stretch/>
        </p:blipFill>
        <p:spPr>
          <a:xfrm>
            <a:off x="2523250" y="2706525"/>
            <a:ext cx="4276225" cy="216799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Aproximación</a:t>
            </a:r>
            <a:r>
              <a:rPr lang="es"/>
              <a:t> al Problema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55800" y="1152475"/>
            <a:ext cx="84324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La idea general de tener un laberinto y poder solucionarlo nos trae el principal problema y es no conocerlo no poder visualizarlo desde otra perspectiva, </a:t>
            </a:r>
            <a:r>
              <a:rPr lang="es"/>
              <a:t>así</a:t>
            </a:r>
            <a:r>
              <a:rPr lang="es"/>
              <a:t> pues la </a:t>
            </a:r>
            <a:r>
              <a:rPr lang="es"/>
              <a:t>solución</a:t>
            </a:r>
            <a:r>
              <a:rPr lang="es"/>
              <a:t> planteada es descubrir el laberinto e ir plasmandolo de modo tal que en </a:t>
            </a:r>
            <a:r>
              <a:rPr lang="es"/>
              <a:t>algún</a:t>
            </a:r>
            <a:r>
              <a:rPr lang="es"/>
              <a:t> momento sea conocido y la </a:t>
            </a:r>
            <a:r>
              <a:rPr lang="es"/>
              <a:t>solución</a:t>
            </a:r>
            <a:r>
              <a:rPr lang="es"/>
              <a:t> se </a:t>
            </a:r>
            <a:r>
              <a:rPr lang="es"/>
              <a:t>convierte</a:t>
            </a:r>
            <a:r>
              <a:rPr lang="es"/>
              <a:t> en trivial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3901" l="2240" r="1615" t="0"/>
          <a:stretch/>
        </p:blipFill>
        <p:spPr>
          <a:xfrm>
            <a:off x="1066375" y="889800"/>
            <a:ext cx="3300275" cy="16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4201" y="2933326"/>
            <a:ext cx="3439250" cy="17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5">
            <a:alphaModFix/>
          </a:blip>
          <a:srcRect b="0" l="1951" r="0" t="0"/>
          <a:stretch/>
        </p:blipFill>
        <p:spPr>
          <a:xfrm>
            <a:off x="5182100" y="927888"/>
            <a:ext cx="3148800" cy="16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Explicación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4198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Utilizamos una matriz de 200x200 para simular un lienzo en blanco en donde iremos plasmando nuestro mapa dado el terreno que vamos explorando con nuestro agente.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62100" y="2973400"/>
            <a:ext cx="84198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nuestra matriz nos </a:t>
            </a:r>
            <a:r>
              <a:rPr lang="es"/>
              <a:t>permitirá</a:t>
            </a:r>
            <a:r>
              <a:rPr lang="es"/>
              <a:t> </a:t>
            </a:r>
            <a:r>
              <a:rPr lang="es"/>
              <a:t>marcar</a:t>
            </a:r>
            <a:r>
              <a:rPr lang="es"/>
              <a:t> de modo tal que nos brinde </a:t>
            </a:r>
            <a:r>
              <a:rPr lang="es"/>
              <a:t>información</a:t>
            </a:r>
            <a:r>
              <a:rPr lang="es"/>
              <a:t> relevante sobre la </a:t>
            </a:r>
            <a:r>
              <a:rPr lang="es"/>
              <a:t>locación</a:t>
            </a:r>
            <a:r>
              <a:rPr lang="es"/>
              <a:t>.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25" y="2359563"/>
            <a:ext cx="8361350" cy="2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Explicación</a:t>
            </a:r>
            <a:endParaRPr/>
          </a:p>
        </p:txBody>
      </p:sp>
      <p:sp>
        <p:nvSpPr>
          <p:cNvPr id="88" name="Google Shape;88;p17"/>
          <p:cNvSpPr txBox="1"/>
          <p:nvPr>
            <p:ph idx="4294967295" type="body"/>
          </p:nvPr>
        </p:nvSpPr>
        <p:spPr>
          <a:xfrm>
            <a:off x="311700" y="1152475"/>
            <a:ext cx="8419800" cy="16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la segunda estrategia fuerte del prototipo de </a:t>
            </a:r>
            <a:r>
              <a:rPr lang="es"/>
              <a:t>solución</a:t>
            </a:r>
            <a:r>
              <a:rPr lang="es"/>
              <a:t> es que nuestro agente es capaz de devolverse a una </a:t>
            </a:r>
            <a:r>
              <a:rPr lang="es"/>
              <a:t>ubicación</a:t>
            </a:r>
            <a:r>
              <a:rPr lang="es"/>
              <a:t> anterior, esto </a:t>
            </a:r>
            <a:r>
              <a:rPr lang="es"/>
              <a:t>única</a:t>
            </a:r>
            <a:r>
              <a:rPr lang="es"/>
              <a:t> y exclusivamente cuando no es posible avanzar; la </a:t>
            </a:r>
            <a:r>
              <a:rPr lang="es"/>
              <a:t>ubicación</a:t>
            </a:r>
            <a:r>
              <a:rPr lang="es"/>
              <a:t> a la que </a:t>
            </a:r>
            <a:r>
              <a:rPr lang="es"/>
              <a:t>retorna</a:t>
            </a:r>
            <a:r>
              <a:rPr lang="es"/>
              <a:t> es la anterior </a:t>
            </a:r>
            <a:r>
              <a:rPr lang="es"/>
              <a:t>más</a:t>
            </a:r>
            <a:r>
              <a:rPr lang="es"/>
              <a:t> </a:t>
            </a:r>
            <a:r>
              <a:rPr lang="es"/>
              <a:t>próxima</a:t>
            </a:r>
            <a:r>
              <a:rPr lang="es"/>
              <a:t> con opciones de movilidad, es decir a la casilla anterior </a:t>
            </a:r>
            <a:r>
              <a:rPr lang="es"/>
              <a:t>más</a:t>
            </a:r>
            <a:r>
              <a:rPr lang="es"/>
              <a:t> cercana donde existan caminos que seguir </a:t>
            </a:r>
            <a:r>
              <a:rPr lang="es"/>
              <a:t>aún</a:t>
            </a:r>
            <a:r>
              <a:rPr lang="es"/>
              <a:t> sin explorar.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21531" l="0" r="0" t="0"/>
          <a:stretch/>
        </p:blipFill>
        <p:spPr>
          <a:xfrm>
            <a:off x="1455850" y="2975900"/>
            <a:ext cx="6232300" cy="27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5625" y="3615775"/>
            <a:ext cx="3784025" cy="3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Ejecución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458650"/>
            <a:ext cx="8679900" cy="2698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Ejecución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00" y="1080450"/>
            <a:ext cx="775040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