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1" r:id="rId3"/>
    <p:sldId id="292" r:id="rId4"/>
    <p:sldId id="293" r:id="rId5"/>
    <p:sldId id="294" r:id="rId6"/>
    <p:sldId id="31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5E58-F2C9-4192-B809-338D3E9EAD5A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D1E8-DEC9-4E76-BD44-9E9390E4A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98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5E58-F2C9-4192-B809-338D3E9EAD5A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D1E8-DEC9-4E76-BD44-9E9390E4A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46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5E58-F2C9-4192-B809-338D3E9EAD5A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D1E8-DEC9-4E76-BD44-9E9390E4A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689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5E58-F2C9-4192-B809-338D3E9EAD5A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D1E8-DEC9-4E76-BD44-9E9390E4ABF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1726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5E58-F2C9-4192-B809-338D3E9EAD5A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D1E8-DEC9-4E76-BD44-9E9390E4A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131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5E58-F2C9-4192-B809-338D3E9EAD5A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D1E8-DEC9-4E76-BD44-9E9390E4A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64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5E58-F2C9-4192-B809-338D3E9EAD5A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D1E8-DEC9-4E76-BD44-9E9390E4A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535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5E58-F2C9-4192-B809-338D3E9EAD5A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D1E8-DEC9-4E76-BD44-9E9390E4A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273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5E58-F2C9-4192-B809-338D3E9EAD5A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D1E8-DEC9-4E76-BD44-9E9390E4A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00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5E58-F2C9-4192-B809-338D3E9EAD5A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D1E8-DEC9-4E76-BD44-9E9390E4A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06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5E58-F2C9-4192-B809-338D3E9EAD5A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D1E8-DEC9-4E76-BD44-9E9390E4A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71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5E58-F2C9-4192-B809-338D3E9EAD5A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D1E8-DEC9-4E76-BD44-9E9390E4A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36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5E58-F2C9-4192-B809-338D3E9EAD5A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D1E8-DEC9-4E76-BD44-9E9390E4A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6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5E58-F2C9-4192-B809-338D3E9EAD5A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D1E8-DEC9-4E76-BD44-9E9390E4A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78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5E58-F2C9-4192-B809-338D3E9EAD5A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D1E8-DEC9-4E76-BD44-9E9390E4A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72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5E58-F2C9-4192-B809-338D3E9EAD5A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D1E8-DEC9-4E76-BD44-9E9390E4A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3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5E58-F2C9-4192-B809-338D3E9EAD5A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D1E8-DEC9-4E76-BD44-9E9390E4A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27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1795E58-F2C9-4192-B809-338D3E9EAD5A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117D1E8-DEC9-4E76-BD44-9E9390E4A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571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meta-llama/Llama-2-7b-chat-h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ycores.com/runtimeerror-no-gpu-found-a-gpu-is-needed-for-quantiza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5F9E-02D5-84D7-294D-979C24667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Implementing </a:t>
            </a:r>
            <a:br>
              <a:rPr lang="en-IN" dirty="0"/>
            </a:br>
            <a:r>
              <a:rPr lang="en-US" dirty="0"/>
              <a:t>Chatbots with RAG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6BC37-838A-B960-C093-232188EBE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057956"/>
            <a:ext cx="9440034" cy="1049867"/>
          </a:xfrm>
        </p:spPr>
        <p:txBody>
          <a:bodyPr>
            <a:normAutofit/>
          </a:bodyPr>
          <a:lstStyle/>
          <a:p>
            <a:r>
              <a:rPr lang="en-US" sz="2800" dirty="0" err="1"/>
              <a:t>Roshini</a:t>
            </a:r>
            <a:r>
              <a:rPr lang="en-US" sz="2800" dirty="0"/>
              <a:t> </a:t>
            </a:r>
            <a:r>
              <a:rPr lang="en-US" sz="2800" dirty="0" err="1"/>
              <a:t>Kesavan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916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43DE67-24FF-8348-F664-274BDE9B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Environment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39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0316A3-9AEC-DBAF-4317-0588A8B1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– Hugging Face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5187A1-E250-992E-4171-7FC8B9FCC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Open </a:t>
            </a:r>
            <a:r>
              <a:rPr lang="en-US" sz="2800" dirty="0">
                <a:hlinkClick r:id="rId2"/>
              </a:rPr>
              <a:t>https://huggingface.co</a:t>
            </a:r>
            <a:endParaRPr lang="en-US" sz="2800" dirty="0"/>
          </a:p>
          <a:p>
            <a:r>
              <a:rPr lang="en-US" sz="2800" dirty="0"/>
              <a:t>Create account in hugging face</a:t>
            </a:r>
          </a:p>
          <a:p>
            <a:r>
              <a:rPr lang="en-US" sz="2800" dirty="0"/>
              <a:t>Verify your mail id</a:t>
            </a:r>
          </a:p>
          <a:p>
            <a:r>
              <a:rPr lang="en-US" sz="2800" dirty="0"/>
              <a:t>Request access to model given in link </a:t>
            </a:r>
            <a:r>
              <a:rPr lang="en-US" sz="2800" dirty="0">
                <a:hlinkClick r:id="rId2"/>
              </a:rPr>
              <a:t>https://huggingface.co/meta-llama/Llama-2-7b-chat-hf</a:t>
            </a:r>
            <a:endParaRPr lang="en-US" sz="2800" dirty="0"/>
          </a:p>
          <a:p>
            <a:r>
              <a:rPr lang="en-US" sz="2800" dirty="0"/>
              <a:t>Create a token with read permission in the settings window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3933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DEC3-1412-DB05-54A2-AD5FB2C7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- Tool Installations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4C77-5D5B-2D6C-045A-C5DBE4A7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 Python &gt; 3.8</a:t>
            </a:r>
          </a:p>
          <a:p>
            <a:r>
              <a:rPr lang="en-US" dirty="0"/>
              <a:t>Install Visual Studio Code</a:t>
            </a:r>
          </a:p>
          <a:p>
            <a:r>
              <a:rPr lang="en-US" dirty="0"/>
              <a:t>Install Visual Studio 2022 Community Edition</a:t>
            </a:r>
            <a:br>
              <a:rPr lang="en-US" dirty="0"/>
            </a:br>
            <a:r>
              <a:rPr lang="en-US" dirty="0"/>
              <a:t>Install the C++ Development Tools:</a:t>
            </a:r>
          </a:p>
          <a:p>
            <a:pPr marL="457200" lvl="1" indent="0">
              <a:buNone/>
            </a:pPr>
            <a:r>
              <a:rPr lang="en-US" dirty="0"/>
              <a:t>Specifically, look for and select the "Desktop development with C++" workload.</a:t>
            </a:r>
          </a:p>
          <a:p>
            <a:pPr marL="457200" lvl="1" indent="0">
              <a:buNone/>
            </a:pPr>
            <a:r>
              <a:rPr lang="en-US" dirty="0"/>
              <a:t>Ensure Required Components Are Selected:</a:t>
            </a:r>
          </a:p>
          <a:p>
            <a:pPr marL="457200" lvl="1" indent="0">
              <a:buNone/>
            </a:pPr>
            <a:r>
              <a:rPr lang="en-US" dirty="0"/>
              <a:t>On the right-hand side of the installation window, make sure the following components are selected:</a:t>
            </a:r>
          </a:p>
          <a:p>
            <a:pPr marL="457200" lvl="1" indent="0">
              <a:buNone/>
            </a:pPr>
            <a:r>
              <a:rPr lang="en-US" dirty="0"/>
              <a:t>MSVC (Microsoft Visual C++) compiler: This is crucial for compiling C++ code.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Check for </a:t>
            </a:r>
            <a:r>
              <a:rPr lang="en-US" dirty="0" err="1"/>
              <a:t>cuda</a:t>
            </a:r>
            <a:r>
              <a:rPr lang="en-US" dirty="0"/>
              <a:t> installation instructions and check in </a:t>
            </a:r>
            <a:r>
              <a:rPr lang="en-US" dirty="0">
                <a:hlinkClick r:id="rId2"/>
              </a:rPr>
              <a:t>https://techycores.com/runtimeerror-no-gpu-found-a-gpu-is-needed-for-quantization/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77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F706-82A9-FE09-CD25-0356BDED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41866"/>
            <a:ext cx="10353762" cy="970450"/>
          </a:xfrm>
        </p:spPr>
        <p:txBody>
          <a:bodyPr/>
          <a:lstStyle/>
          <a:p>
            <a:r>
              <a:rPr lang="en-US" dirty="0"/>
              <a:t>Instructions - Repo and Required Packages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E41E0-AA5D-B558-1C09-21896A8DB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85" y="1964680"/>
            <a:ext cx="10353762" cy="4610292"/>
          </a:xfrm>
        </p:spPr>
        <p:txBody>
          <a:bodyPr>
            <a:noAutofit/>
          </a:bodyPr>
          <a:lstStyle/>
          <a:p>
            <a:r>
              <a:rPr lang="en-US" sz="2400" dirty="0"/>
              <a:t>Clone repository</a:t>
            </a:r>
          </a:p>
          <a:p>
            <a:r>
              <a:rPr lang="en-US" sz="2400" dirty="0"/>
              <a:t>URL: https://github.com/RoshiniK7/VITChennai.git</a:t>
            </a:r>
          </a:p>
          <a:p>
            <a:endParaRPr lang="en-US" sz="2400" dirty="0"/>
          </a:p>
          <a:p>
            <a:r>
              <a:rPr lang="en-US" sz="2400" dirty="0"/>
              <a:t>cd &lt;path where repo is cloned&gt;</a:t>
            </a:r>
          </a:p>
          <a:p>
            <a:r>
              <a:rPr lang="en-US" sz="2400" dirty="0"/>
              <a:t>python -m </a:t>
            </a:r>
            <a:r>
              <a:rPr lang="en-US" sz="2400" dirty="0" err="1"/>
              <a:t>venv</a:t>
            </a:r>
            <a:r>
              <a:rPr lang="en-US" sz="2400" dirty="0"/>
              <a:t> </a:t>
            </a:r>
            <a:r>
              <a:rPr lang="en-US" sz="2400" dirty="0" err="1"/>
              <a:t>ragvenv</a:t>
            </a:r>
            <a:endParaRPr lang="en-US" sz="2400" dirty="0"/>
          </a:p>
          <a:p>
            <a:r>
              <a:rPr lang="en-US" sz="2400" dirty="0" err="1"/>
              <a:t>ragvenv</a:t>
            </a:r>
            <a:r>
              <a:rPr lang="en-US" sz="2400" dirty="0"/>
              <a:t>\Scripts\activate</a:t>
            </a:r>
          </a:p>
        </p:txBody>
      </p:sp>
    </p:spTree>
    <p:extLst>
      <p:ext uri="{BB962C8B-B14F-4D97-AF65-F5344CB8AC3E}">
        <p14:creationId xmlns:p14="http://schemas.microsoft.com/office/powerpoint/2010/main" val="238683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F706-82A9-FE09-CD25-0356BDED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25716"/>
            <a:ext cx="10353762" cy="970450"/>
          </a:xfrm>
        </p:spPr>
        <p:txBody>
          <a:bodyPr/>
          <a:lstStyle/>
          <a:p>
            <a:r>
              <a:rPr lang="en-US" dirty="0"/>
              <a:t>Instructions - Repo and Required Packages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E41E0-AA5D-B558-1C09-21896A8DB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93709"/>
            <a:ext cx="10353762" cy="4397416"/>
          </a:xfrm>
        </p:spPr>
        <p:txBody>
          <a:bodyPr>
            <a:noAutofit/>
          </a:bodyPr>
          <a:lstStyle/>
          <a:p>
            <a:r>
              <a:rPr lang="en-US" dirty="0"/>
              <a:t>pip install -r prereq.txt</a:t>
            </a:r>
          </a:p>
          <a:p>
            <a:endParaRPr lang="en-US" dirty="0"/>
          </a:p>
          <a:p>
            <a:r>
              <a:rPr lang="en-US" dirty="0"/>
              <a:t>Now install torch based on the version of your </a:t>
            </a:r>
            <a:r>
              <a:rPr lang="en-US" dirty="0" err="1"/>
              <a:t>cuda</a:t>
            </a:r>
            <a:endParaRPr lang="en-US" dirty="0"/>
          </a:p>
          <a:p>
            <a:r>
              <a:rPr lang="en-US" dirty="0"/>
              <a:t>to know the version of your </a:t>
            </a:r>
            <a:r>
              <a:rPr lang="en-US" dirty="0" err="1"/>
              <a:t>cuda</a:t>
            </a:r>
            <a:r>
              <a:rPr lang="en-US" dirty="0"/>
              <a:t>: </a:t>
            </a:r>
            <a:r>
              <a:rPr lang="en-US" dirty="0" err="1"/>
              <a:t>nvcc</a:t>
            </a:r>
            <a:r>
              <a:rPr lang="en-US" dirty="0"/>
              <a:t> --version</a:t>
            </a:r>
          </a:p>
          <a:p>
            <a:r>
              <a:rPr lang="en-US" dirty="0"/>
              <a:t>https://pytorch.org/get-started/locally/</a:t>
            </a:r>
          </a:p>
          <a:p>
            <a:r>
              <a:rPr lang="en-US" dirty="0"/>
              <a:t>example: pip3 install torch </a:t>
            </a:r>
            <a:r>
              <a:rPr lang="en-US" dirty="0" err="1"/>
              <a:t>torchvision</a:t>
            </a:r>
            <a:r>
              <a:rPr lang="en-US" dirty="0"/>
              <a:t> </a:t>
            </a:r>
            <a:r>
              <a:rPr lang="en-US" dirty="0" err="1"/>
              <a:t>torchaudio</a:t>
            </a:r>
            <a:r>
              <a:rPr lang="en-US" dirty="0"/>
              <a:t> --index-</a:t>
            </a:r>
            <a:r>
              <a:rPr lang="en-US" dirty="0" err="1"/>
              <a:t>url</a:t>
            </a:r>
            <a:r>
              <a:rPr lang="en-US" dirty="0"/>
              <a:t> https://download.pytorch.org/whl/cu124</a:t>
            </a:r>
          </a:p>
          <a:p>
            <a:endParaRPr lang="en-US" dirty="0"/>
          </a:p>
          <a:p>
            <a:r>
              <a:rPr lang="en-US" dirty="0"/>
              <a:t>pip install -r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621463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Calisto MT</vt:lpstr>
      <vt:lpstr>Wingdings 2</vt:lpstr>
      <vt:lpstr>Slate</vt:lpstr>
      <vt:lpstr>Implementing  Chatbots with RAG</vt:lpstr>
      <vt:lpstr>Setting the Environment</vt:lpstr>
      <vt:lpstr>Instructions – Hugging Face</vt:lpstr>
      <vt:lpstr>Instructions - Tool Installations</vt:lpstr>
      <vt:lpstr>Instructions - Repo and Required Packages</vt:lpstr>
      <vt:lpstr>Instructions - Repo and Required Packages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Roshini Kesavan</dc:creator>
  <cp:lastModifiedBy>Roshini Kesavan</cp:lastModifiedBy>
  <cp:revision>1</cp:revision>
  <dcterms:created xsi:type="dcterms:W3CDTF">2024-09-01T18:37:39Z</dcterms:created>
  <dcterms:modified xsi:type="dcterms:W3CDTF">2024-09-01T18:38:14Z</dcterms:modified>
</cp:coreProperties>
</file>