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2" r:id="rId11"/>
    <p:sldId id="265" r:id="rId12"/>
    <p:sldId id="267" r:id="rId13"/>
    <p:sldId id="274" r:id="rId14"/>
    <p:sldId id="268" r:id="rId15"/>
    <p:sldId id="272" r:id="rId16"/>
    <p:sldId id="275" r:id="rId17"/>
    <p:sldId id="276" r:id="rId18"/>
    <p:sldId id="269" r:id="rId19"/>
    <p:sldId id="277" r:id="rId20"/>
    <p:sldId id="270" r:id="rId21"/>
    <p:sldId id="273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C5B8-6DDE-4508-8783-0C7AB0E1608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D045-90F3-4347-BD51-03363C85F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C5B8-6DDE-4508-8783-0C7AB0E1608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D045-90F3-4347-BD51-03363C85F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C5B8-6DDE-4508-8783-0C7AB0E1608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D045-90F3-4347-BD51-03363C85F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C5B8-6DDE-4508-8783-0C7AB0E1608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D045-90F3-4347-BD51-03363C85F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C5B8-6DDE-4508-8783-0C7AB0E1608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D045-90F3-4347-BD51-03363C85F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C5B8-6DDE-4508-8783-0C7AB0E1608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D045-90F3-4347-BD51-03363C85F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C5B8-6DDE-4508-8783-0C7AB0E1608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D045-90F3-4347-BD51-03363C85F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C5B8-6DDE-4508-8783-0C7AB0E1608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D045-90F3-4347-BD51-03363C85F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C5B8-6DDE-4508-8783-0C7AB0E1608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D045-90F3-4347-BD51-03363C85F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C5B8-6DDE-4508-8783-0C7AB0E1608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D045-90F3-4347-BD51-03363C85F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C5B8-6DDE-4508-8783-0C7AB0E1608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D045-90F3-4347-BD51-03363C85F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9C5B8-6DDE-4508-8783-0C7AB0E1608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5D045-90F3-4347-BD51-03363C85F6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Workhsop</a:t>
            </a:r>
            <a:r>
              <a:rPr lang="en-US" dirty="0" smtClean="0"/>
              <a:t> PL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Umi </a:t>
            </a:r>
            <a:r>
              <a:rPr lang="en-US" dirty="0" err="1" smtClean="0"/>
              <a:t>Sa’adah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 : VALIDATING</a:t>
            </a:r>
            <a:endParaRPr lang="en-US" dirty="0"/>
          </a:p>
        </p:txBody>
      </p:sp>
      <p:pic>
        <p:nvPicPr>
          <p:cNvPr id="4098" name="Picture 2" descr="D:\Training\Scrum 2016\Foto\1-1 (36)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76400"/>
            <a:ext cx="6370109" cy="47775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 : VALIDATING (cont)</a:t>
            </a:r>
            <a:endParaRPr lang="en-US" dirty="0"/>
          </a:p>
        </p:txBody>
      </p:sp>
      <p:pic>
        <p:nvPicPr>
          <p:cNvPr id="6147" name="Picture 3" descr="D:\Training\Scrum 2016\Foto\1-1 (39)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76400"/>
            <a:ext cx="6025188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dirty="0"/>
          </a:p>
        </p:txBody>
      </p:sp>
      <p:pic>
        <p:nvPicPr>
          <p:cNvPr id="8194" name="Picture 2" descr="D:\Training\Scrum 2016\Foto\1-1 (50)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25759"/>
            <a:ext cx="8229600" cy="44748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52" y="0"/>
            <a:ext cx="9096702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D:\Training\Scrum 2016\Foto\1-1 (60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3810000" cy="5080000"/>
          </a:xfrm>
          <a:prstGeom prst="rect">
            <a:avLst/>
          </a:prstGeom>
          <a:noFill/>
        </p:spPr>
      </p:pic>
      <p:pic>
        <p:nvPicPr>
          <p:cNvPr id="9220" name="Picture 4" descr="D:\Training\Scrum 2016\Foto\1-1 (59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600200"/>
            <a:ext cx="382905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36008" cy="686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76523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Done</a:t>
            </a:r>
            <a:endParaRPr lang="en-US" dirty="0"/>
          </a:p>
        </p:txBody>
      </p:sp>
      <p:pic>
        <p:nvPicPr>
          <p:cNvPr id="4" name="Shape 678"/>
          <p:cNvPicPr preferRelativeResize="0">
            <a:picLocks noGrp="1"/>
          </p:cNvPicPr>
          <p:nvPr>
            <p:ph idx="1"/>
          </p:nvPr>
        </p:nvPicPr>
        <p:blipFill rotWithShape="1">
          <a:blip r:embed="rId2" cstate="print">
            <a:alphaModFix/>
          </a:blip>
          <a:srcRect b="7885"/>
          <a:stretch/>
        </p:blipFill>
        <p:spPr>
          <a:xfrm>
            <a:off x="2438401" y="1600200"/>
            <a:ext cx="4030148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D:\Training\Scrum 2016\Foto\1-1 (64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3620394" cy="4819650"/>
          </a:xfrm>
          <a:prstGeom prst="rect">
            <a:avLst/>
          </a:prstGeom>
          <a:noFill/>
        </p:spPr>
      </p:pic>
      <p:pic>
        <p:nvPicPr>
          <p:cNvPr id="10243" name="Picture 3" descr="D:\Training\Scrum 2016\Foto\1-1 (65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447800"/>
            <a:ext cx="3733800" cy="497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3979" y="0"/>
            <a:ext cx="9167979" cy="684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Ada dua jenis Design Sprint -&gt; dua jenis masalah bersama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 dirty="0" smtClean="0"/>
              <a:t> Product Enhancement : (bisa berbagai macam)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 dirty="0" smtClean="0"/>
              <a:t> Product Validation : “Ide produk apa yang peluang suksesnya paling besar?”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Sprint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 descr="D:\Training\Scrum 2016\Foto\1-1 (78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3371850" cy="5105400"/>
          </a:xfrm>
          <a:prstGeom prst="rect">
            <a:avLst/>
          </a:prstGeom>
          <a:noFill/>
        </p:spPr>
      </p:pic>
      <p:pic>
        <p:nvPicPr>
          <p:cNvPr id="14340" name="Picture 4" descr="D:\Training\Scrum 2016\Foto\1-1 (85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143000"/>
            <a:ext cx="4876800" cy="2743200"/>
          </a:xfrm>
          <a:prstGeom prst="rect">
            <a:avLst/>
          </a:prstGeom>
          <a:noFill/>
        </p:spPr>
      </p:pic>
      <p:pic>
        <p:nvPicPr>
          <p:cNvPr id="14342" name="Picture 6" descr="D:\Training\Scrum 2016\Foto\User Review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886199"/>
            <a:ext cx="4876800" cy="2657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20188" cy="6875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 err="1" smtClean="0"/>
              <a:t>Retroscpective</a:t>
            </a:r>
            <a:endParaRPr lang="en-US" dirty="0"/>
          </a:p>
        </p:txBody>
      </p:sp>
      <p:pic>
        <p:nvPicPr>
          <p:cNvPr id="11266" name="Picture 2" descr="D:\Training\Scrum 2016\Foto\1-1 (67)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3394472" cy="4525963"/>
          </a:xfrm>
          <a:prstGeom prst="rect">
            <a:avLst/>
          </a:prstGeom>
          <a:noFill/>
        </p:spPr>
      </p:pic>
      <p:pic>
        <p:nvPicPr>
          <p:cNvPr id="11268" name="Picture 4" descr="D:\Training\Scrum 2016\Foto\1-1 (73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676400"/>
            <a:ext cx="3371850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 1 : Understanding</a:t>
            </a:r>
          </a:p>
          <a:p>
            <a:pPr lvl="1"/>
            <a:r>
              <a:rPr lang="en-US" dirty="0" smtClean="0"/>
              <a:t>User interview</a:t>
            </a:r>
          </a:p>
          <a:p>
            <a:pPr lvl="1"/>
            <a:r>
              <a:rPr lang="en-US" dirty="0" smtClean="0"/>
              <a:t>Competitive review</a:t>
            </a:r>
          </a:p>
          <a:p>
            <a:r>
              <a:rPr lang="en-US" dirty="0" smtClean="0"/>
              <a:t>Day 2 : Diverging</a:t>
            </a:r>
          </a:p>
          <a:p>
            <a:r>
              <a:rPr lang="en-US" dirty="0" smtClean="0"/>
              <a:t>Day 3 : Deciding</a:t>
            </a:r>
          </a:p>
          <a:p>
            <a:r>
              <a:rPr lang="en-US" dirty="0" smtClean="0"/>
              <a:t>Day 4 : Prototyping</a:t>
            </a:r>
          </a:p>
          <a:p>
            <a:r>
              <a:rPr lang="en-US" dirty="0" smtClean="0"/>
              <a:t>Day 5 : Validating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Day 1 : UNDERSTANDING</a:t>
            </a:r>
            <a:br>
              <a:rPr lang="en-US" dirty="0" smtClean="0"/>
            </a:br>
            <a:r>
              <a:rPr lang="en-US" dirty="0" smtClean="0"/>
              <a:t>(user interview)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 descr="D:\Training\Scrum 2016\Foto\1-1 (37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00200"/>
            <a:ext cx="5410200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2 : DIVERGING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024687" cy="4821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 : DECIDING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:\Training\Scrum 2016\Foto\1-1 (14)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2667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:\Training\Scrum 2016\Foto\1-1 (13)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600200"/>
            <a:ext cx="3200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:\Training\Scrum 2016\Foto\1-1 (18)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1600200"/>
            <a:ext cx="249956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 : DECIDING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:\Training\Scrum 2016\Foto\1-1 (23)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4143876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D:\Training\Scrum 2016\Foto\1-1 (25)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600200"/>
            <a:ext cx="425593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 :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Training\Scrum 2016\Foto\1-1 (3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7818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 : PROTOTYPING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Training\Scrum 2016\Foto\1-1 (35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3733800" cy="4978400"/>
          </a:xfrm>
          <a:prstGeom prst="rect">
            <a:avLst/>
          </a:prstGeom>
          <a:noFill/>
        </p:spPr>
      </p:pic>
      <p:pic>
        <p:nvPicPr>
          <p:cNvPr id="5" name="Picture 2" descr="D:\Training\Scrum 2016\Foto\1-1 (40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600200"/>
            <a:ext cx="37719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124</Words>
  <Application>Microsoft Office PowerPoint</Application>
  <PresentationFormat>On-screen Show (4:3)</PresentationFormat>
  <Paragraphs>30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Visualisasi Workhsop PL</vt:lpstr>
      <vt:lpstr>Design Sprint</vt:lpstr>
      <vt:lpstr>Design Sprint</vt:lpstr>
      <vt:lpstr>Day 1 : UNDERSTANDING (user interview)</vt:lpstr>
      <vt:lpstr>Day 2 : DIVERGING</vt:lpstr>
      <vt:lpstr>Day 3 : DECIDING</vt:lpstr>
      <vt:lpstr>Day 3 : DECIDING (cont)</vt:lpstr>
      <vt:lpstr>Day 4 : PROTOTYPING</vt:lpstr>
      <vt:lpstr>Day 4 : PROTOTYPING (cont)</vt:lpstr>
      <vt:lpstr>Day 5 : VALIDATING</vt:lpstr>
      <vt:lpstr>Day 5 : VALIDATING (cont)</vt:lpstr>
      <vt:lpstr>SCRUM Framework</vt:lpstr>
      <vt:lpstr>Slide 13</vt:lpstr>
      <vt:lpstr>Product Backlog</vt:lpstr>
      <vt:lpstr>Sprint Planning</vt:lpstr>
      <vt:lpstr>Slide 16</vt:lpstr>
      <vt:lpstr>Definition of Done</vt:lpstr>
      <vt:lpstr>Sprint Backlog</vt:lpstr>
      <vt:lpstr>Slide 19</vt:lpstr>
      <vt:lpstr>Sprint Review</vt:lpstr>
      <vt:lpstr>Sprint Retrospective</vt:lpstr>
      <vt:lpstr>Sprint Retroscpective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umi</dc:creator>
  <cp:lastModifiedBy>umi</cp:lastModifiedBy>
  <cp:revision>9</cp:revision>
  <dcterms:created xsi:type="dcterms:W3CDTF">2017-09-06T03:39:49Z</dcterms:created>
  <dcterms:modified xsi:type="dcterms:W3CDTF">2017-09-06T04:34:46Z</dcterms:modified>
</cp:coreProperties>
</file>