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8" r:id="rId6"/>
    <p:sldId id="263" r:id="rId7"/>
    <p:sldId id="264" r:id="rId8"/>
    <p:sldId id="272" r:id="rId9"/>
    <p:sldId id="273" r:id="rId10"/>
    <p:sldId id="269" r:id="rId11"/>
    <p:sldId id="270" r:id="rId12"/>
    <p:sldId id="267" r:id="rId13"/>
    <p:sldId id="258" r:id="rId14"/>
    <p:sldId id="259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DE00C-05AB-46C9-9165-DA2198502F8E}" type="doc">
      <dgm:prSet loTypeId="urn:microsoft.com/office/officeart/2005/8/layout/gear1" loCatId="cycle" qsTypeId="urn:microsoft.com/office/officeart/2005/8/quickstyle/simple5" qsCatId="simple" csTypeId="urn:microsoft.com/office/officeart/2005/8/colors/accent1_2" csCatId="accent1" phldr="1"/>
      <dgm:spPr/>
    </dgm:pt>
    <dgm:pt modelId="{D3D27128-35C5-49FA-A093-CE2CBD970239}">
      <dgm:prSet phldrT="[Text]"/>
      <dgm:spPr/>
      <dgm:t>
        <a:bodyPr/>
        <a:lstStyle/>
        <a:p>
          <a:r>
            <a:rPr lang="en-US" dirty="0" smtClean="0"/>
            <a:t>Sprint 1</a:t>
          </a:r>
          <a:endParaRPr lang="en-US" dirty="0"/>
        </a:p>
      </dgm:t>
    </dgm:pt>
    <dgm:pt modelId="{CD03D7A6-58B6-41FD-9013-19B7AA8AC991}" type="parTrans" cxnId="{562BA267-ABD1-4915-BFE1-DE946B3284C9}">
      <dgm:prSet/>
      <dgm:spPr/>
      <dgm:t>
        <a:bodyPr/>
        <a:lstStyle/>
        <a:p>
          <a:endParaRPr lang="en-US"/>
        </a:p>
      </dgm:t>
    </dgm:pt>
    <dgm:pt modelId="{FF04CC20-A73F-4FA0-B3A1-1992E08991C7}" type="sibTrans" cxnId="{562BA267-ABD1-4915-BFE1-DE946B3284C9}">
      <dgm:prSet/>
      <dgm:spPr/>
      <dgm:t>
        <a:bodyPr/>
        <a:lstStyle/>
        <a:p>
          <a:endParaRPr lang="en-US"/>
        </a:p>
      </dgm:t>
    </dgm:pt>
    <dgm:pt modelId="{252E7AE1-67C1-4902-BE08-5A63E7138705}">
      <dgm:prSet phldrT="[Text]"/>
      <dgm:spPr/>
      <dgm:t>
        <a:bodyPr/>
        <a:lstStyle/>
        <a:p>
          <a:r>
            <a:rPr lang="en-US" dirty="0" smtClean="0"/>
            <a:t>Sprint 2</a:t>
          </a:r>
          <a:endParaRPr lang="en-US" dirty="0"/>
        </a:p>
      </dgm:t>
    </dgm:pt>
    <dgm:pt modelId="{43224BBE-505F-43EB-BC43-6C5458D70841}" type="parTrans" cxnId="{C291CFAC-C8D8-410B-9C35-4E625DD5F08E}">
      <dgm:prSet/>
      <dgm:spPr/>
      <dgm:t>
        <a:bodyPr/>
        <a:lstStyle/>
        <a:p>
          <a:endParaRPr lang="en-US"/>
        </a:p>
      </dgm:t>
    </dgm:pt>
    <dgm:pt modelId="{6F8C0CF6-B4FE-4019-8857-B52061B0EBBC}" type="sibTrans" cxnId="{C291CFAC-C8D8-410B-9C35-4E625DD5F08E}">
      <dgm:prSet/>
      <dgm:spPr/>
      <dgm:t>
        <a:bodyPr/>
        <a:lstStyle/>
        <a:p>
          <a:endParaRPr lang="en-US"/>
        </a:p>
      </dgm:t>
    </dgm:pt>
    <dgm:pt modelId="{AB49E2FC-06D2-4410-97B4-47E90544C8BA}">
      <dgm:prSet phldrT="[Text]"/>
      <dgm:spPr/>
      <dgm:t>
        <a:bodyPr/>
        <a:lstStyle/>
        <a:p>
          <a:r>
            <a:rPr lang="en-US" dirty="0" smtClean="0"/>
            <a:t>Sprint 3</a:t>
          </a:r>
          <a:endParaRPr lang="en-US" dirty="0"/>
        </a:p>
      </dgm:t>
    </dgm:pt>
    <dgm:pt modelId="{40A89826-974A-483E-8A4A-C37CE5BD8589}" type="parTrans" cxnId="{BBA58AC3-57CA-44EE-8F74-F5E3F30EC247}">
      <dgm:prSet/>
      <dgm:spPr/>
      <dgm:t>
        <a:bodyPr/>
        <a:lstStyle/>
        <a:p>
          <a:endParaRPr lang="en-US"/>
        </a:p>
      </dgm:t>
    </dgm:pt>
    <dgm:pt modelId="{7D99E00D-1642-4209-810E-C4134FC86DA2}" type="sibTrans" cxnId="{BBA58AC3-57CA-44EE-8F74-F5E3F30EC247}">
      <dgm:prSet/>
      <dgm:spPr/>
      <dgm:t>
        <a:bodyPr/>
        <a:lstStyle/>
        <a:p>
          <a:endParaRPr lang="en-US"/>
        </a:p>
      </dgm:t>
    </dgm:pt>
    <dgm:pt modelId="{1FED5A96-237A-49B1-B490-FDECBE1937DE}" type="pres">
      <dgm:prSet presAssocID="{E69DE00C-05AB-46C9-9165-DA2198502F8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930125E-9708-4225-8E6E-31CEFDDB095D}" type="pres">
      <dgm:prSet presAssocID="{D3D27128-35C5-49FA-A093-CE2CBD970239}" presName="gear1" presStyleLbl="node1" presStyleIdx="0" presStyleCnt="3">
        <dgm:presLayoutVars>
          <dgm:chMax val="1"/>
          <dgm:bulletEnabled val="1"/>
        </dgm:presLayoutVars>
      </dgm:prSet>
      <dgm:spPr/>
    </dgm:pt>
    <dgm:pt modelId="{7441A70F-1841-4E13-BAF6-E348D499B960}" type="pres">
      <dgm:prSet presAssocID="{D3D27128-35C5-49FA-A093-CE2CBD970239}" presName="gear1srcNode" presStyleLbl="node1" presStyleIdx="0" presStyleCnt="3"/>
      <dgm:spPr/>
    </dgm:pt>
    <dgm:pt modelId="{3F9100E1-F680-448E-A52A-F260D37AC311}" type="pres">
      <dgm:prSet presAssocID="{D3D27128-35C5-49FA-A093-CE2CBD970239}" presName="gear1dstNode" presStyleLbl="node1" presStyleIdx="0" presStyleCnt="3"/>
      <dgm:spPr/>
    </dgm:pt>
    <dgm:pt modelId="{16183C67-8F15-483A-AB4E-AC85C0B674B6}" type="pres">
      <dgm:prSet presAssocID="{252E7AE1-67C1-4902-BE08-5A63E7138705}" presName="gear2" presStyleLbl="node1" presStyleIdx="1" presStyleCnt="3">
        <dgm:presLayoutVars>
          <dgm:chMax val="1"/>
          <dgm:bulletEnabled val="1"/>
        </dgm:presLayoutVars>
      </dgm:prSet>
      <dgm:spPr/>
    </dgm:pt>
    <dgm:pt modelId="{A38F35E4-97CD-4CB0-83D8-D102A948094D}" type="pres">
      <dgm:prSet presAssocID="{252E7AE1-67C1-4902-BE08-5A63E7138705}" presName="gear2srcNode" presStyleLbl="node1" presStyleIdx="1" presStyleCnt="3"/>
      <dgm:spPr/>
    </dgm:pt>
    <dgm:pt modelId="{17335136-EB62-4BD1-8F6F-03AFAF0BAFC2}" type="pres">
      <dgm:prSet presAssocID="{252E7AE1-67C1-4902-BE08-5A63E7138705}" presName="gear2dstNode" presStyleLbl="node1" presStyleIdx="1" presStyleCnt="3"/>
      <dgm:spPr/>
    </dgm:pt>
    <dgm:pt modelId="{ED8C4D5C-759F-42E4-9BFD-2F9B99A7783C}" type="pres">
      <dgm:prSet presAssocID="{AB49E2FC-06D2-4410-97B4-47E90544C8BA}" presName="gear3" presStyleLbl="node1" presStyleIdx="2" presStyleCnt="3"/>
      <dgm:spPr/>
    </dgm:pt>
    <dgm:pt modelId="{1F7D4C1A-7BF9-478E-ADB9-725CE6BBCBF3}" type="pres">
      <dgm:prSet presAssocID="{AB49E2FC-06D2-4410-97B4-47E90544C8B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C8FCD0B-00F4-4335-874F-C72F29E17EED}" type="pres">
      <dgm:prSet presAssocID="{AB49E2FC-06D2-4410-97B4-47E90544C8BA}" presName="gear3srcNode" presStyleLbl="node1" presStyleIdx="2" presStyleCnt="3"/>
      <dgm:spPr/>
    </dgm:pt>
    <dgm:pt modelId="{DE346EE2-5E99-46B9-99FB-6A9B4D5BEA88}" type="pres">
      <dgm:prSet presAssocID="{AB49E2FC-06D2-4410-97B4-47E90544C8BA}" presName="gear3dstNode" presStyleLbl="node1" presStyleIdx="2" presStyleCnt="3"/>
      <dgm:spPr/>
    </dgm:pt>
    <dgm:pt modelId="{B30B795D-7B87-43C3-9CAE-1DC65E4250AF}" type="pres">
      <dgm:prSet presAssocID="{FF04CC20-A73F-4FA0-B3A1-1992E08991C7}" presName="connector1" presStyleLbl="sibTrans2D1" presStyleIdx="0" presStyleCnt="3"/>
      <dgm:spPr/>
    </dgm:pt>
    <dgm:pt modelId="{7A2C1CC6-C677-4174-A24E-501940F3C4DF}" type="pres">
      <dgm:prSet presAssocID="{6F8C0CF6-B4FE-4019-8857-B52061B0EBBC}" presName="connector2" presStyleLbl="sibTrans2D1" presStyleIdx="1" presStyleCnt="3"/>
      <dgm:spPr/>
    </dgm:pt>
    <dgm:pt modelId="{ECE64B6D-D186-40BF-A056-0EAB941A4B9A}" type="pres">
      <dgm:prSet presAssocID="{7D99E00D-1642-4209-810E-C4134FC86DA2}" presName="connector3" presStyleLbl="sibTrans2D1" presStyleIdx="2" presStyleCnt="3"/>
      <dgm:spPr/>
    </dgm:pt>
  </dgm:ptLst>
  <dgm:cxnLst>
    <dgm:cxn modelId="{4BF87ECC-1A35-475E-A172-FD8FA9AFDAFA}" type="presOf" srcId="{D3D27128-35C5-49FA-A093-CE2CBD970239}" destId="{7441A70F-1841-4E13-BAF6-E348D499B960}" srcOrd="1" destOrd="0" presId="urn:microsoft.com/office/officeart/2005/8/layout/gear1"/>
    <dgm:cxn modelId="{4CE8643D-63DF-40FF-9675-2ACF3C8CFCD7}" type="presOf" srcId="{6F8C0CF6-B4FE-4019-8857-B52061B0EBBC}" destId="{7A2C1CC6-C677-4174-A24E-501940F3C4DF}" srcOrd="0" destOrd="0" presId="urn:microsoft.com/office/officeart/2005/8/layout/gear1"/>
    <dgm:cxn modelId="{33B9A4B7-E18B-45E5-B184-3E97BDA1B050}" type="presOf" srcId="{252E7AE1-67C1-4902-BE08-5A63E7138705}" destId="{17335136-EB62-4BD1-8F6F-03AFAF0BAFC2}" srcOrd="2" destOrd="0" presId="urn:microsoft.com/office/officeart/2005/8/layout/gear1"/>
    <dgm:cxn modelId="{2C4FFD5B-8CE0-430A-B635-F69E8B44F9BA}" type="presOf" srcId="{AB49E2FC-06D2-4410-97B4-47E90544C8BA}" destId="{ED8C4D5C-759F-42E4-9BFD-2F9B99A7783C}" srcOrd="0" destOrd="0" presId="urn:microsoft.com/office/officeart/2005/8/layout/gear1"/>
    <dgm:cxn modelId="{13172676-CAA1-43AC-A273-C8A1E05BC464}" type="presOf" srcId="{252E7AE1-67C1-4902-BE08-5A63E7138705}" destId="{16183C67-8F15-483A-AB4E-AC85C0B674B6}" srcOrd="0" destOrd="0" presId="urn:microsoft.com/office/officeart/2005/8/layout/gear1"/>
    <dgm:cxn modelId="{BBA58AC3-57CA-44EE-8F74-F5E3F30EC247}" srcId="{E69DE00C-05AB-46C9-9165-DA2198502F8E}" destId="{AB49E2FC-06D2-4410-97B4-47E90544C8BA}" srcOrd="2" destOrd="0" parTransId="{40A89826-974A-483E-8A4A-C37CE5BD8589}" sibTransId="{7D99E00D-1642-4209-810E-C4134FC86DA2}"/>
    <dgm:cxn modelId="{00416590-14EE-45D5-B4DD-708E8B617276}" type="presOf" srcId="{AB49E2FC-06D2-4410-97B4-47E90544C8BA}" destId="{DE346EE2-5E99-46B9-99FB-6A9B4D5BEA88}" srcOrd="3" destOrd="0" presId="urn:microsoft.com/office/officeart/2005/8/layout/gear1"/>
    <dgm:cxn modelId="{50806A47-D37B-427E-B638-FF1CC976D0CE}" type="presOf" srcId="{D3D27128-35C5-49FA-A093-CE2CBD970239}" destId="{5930125E-9708-4225-8E6E-31CEFDDB095D}" srcOrd="0" destOrd="0" presId="urn:microsoft.com/office/officeart/2005/8/layout/gear1"/>
    <dgm:cxn modelId="{A2C572A6-A954-4F0A-9053-5D3ABD09D530}" type="presOf" srcId="{E69DE00C-05AB-46C9-9165-DA2198502F8E}" destId="{1FED5A96-237A-49B1-B490-FDECBE1937DE}" srcOrd="0" destOrd="0" presId="urn:microsoft.com/office/officeart/2005/8/layout/gear1"/>
    <dgm:cxn modelId="{C291CFAC-C8D8-410B-9C35-4E625DD5F08E}" srcId="{E69DE00C-05AB-46C9-9165-DA2198502F8E}" destId="{252E7AE1-67C1-4902-BE08-5A63E7138705}" srcOrd="1" destOrd="0" parTransId="{43224BBE-505F-43EB-BC43-6C5458D70841}" sibTransId="{6F8C0CF6-B4FE-4019-8857-B52061B0EBBC}"/>
    <dgm:cxn modelId="{18F204FE-8D23-4010-9E23-41E6C80A47E3}" type="presOf" srcId="{FF04CC20-A73F-4FA0-B3A1-1992E08991C7}" destId="{B30B795D-7B87-43C3-9CAE-1DC65E4250AF}" srcOrd="0" destOrd="0" presId="urn:microsoft.com/office/officeart/2005/8/layout/gear1"/>
    <dgm:cxn modelId="{7036775D-EEEF-48DD-AEC8-A89C12590389}" type="presOf" srcId="{252E7AE1-67C1-4902-BE08-5A63E7138705}" destId="{A38F35E4-97CD-4CB0-83D8-D102A948094D}" srcOrd="1" destOrd="0" presId="urn:microsoft.com/office/officeart/2005/8/layout/gear1"/>
    <dgm:cxn modelId="{BB64E075-34A9-4971-BEF1-E388533C5B5B}" type="presOf" srcId="{7D99E00D-1642-4209-810E-C4134FC86DA2}" destId="{ECE64B6D-D186-40BF-A056-0EAB941A4B9A}" srcOrd="0" destOrd="0" presId="urn:microsoft.com/office/officeart/2005/8/layout/gear1"/>
    <dgm:cxn modelId="{562BA267-ABD1-4915-BFE1-DE946B3284C9}" srcId="{E69DE00C-05AB-46C9-9165-DA2198502F8E}" destId="{D3D27128-35C5-49FA-A093-CE2CBD970239}" srcOrd="0" destOrd="0" parTransId="{CD03D7A6-58B6-41FD-9013-19B7AA8AC991}" sibTransId="{FF04CC20-A73F-4FA0-B3A1-1992E08991C7}"/>
    <dgm:cxn modelId="{C4D23BC3-D4FE-489D-AA5A-8CD0580B84CF}" type="presOf" srcId="{AB49E2FC-06D2-4410-97B4-47E90544C8BA}" destId="{1F7D4C1A-7BF9-478E-ADB9-725CE6BBCBF3}" srcOrd="1" destOrd="0" presId="urn:microsoft.com/office/officeart/2005/8/layout/gear1"/>
    <dgm:cxn modelId="{36EBEDB0-DA1B-43DA-8466-8A13142CA022}" type="presOf" srcId="{D3D27128-35C5-49FA-A093-CE2CBD970239}" destId="{3F9100E1-F680-448E-A52A-F260D37AC311}" srcOrd="2" destOrd="0" presId="urn:microsoft.com/office/officeart/2005/8/layout/gear1"/>
    <dgm:cxn modelId="{1B120846-FB70-40AE-98E1-7F27531009CB}" type="presOf" srcId="{AB49E2FC-06D2-4410-97B4-47E90544C8BA}" destId="{6C8FCD0B-00F4-4335-874F-C72F29E17EED}" srcOrd="2" destOrd="0" presId="urn:microsoft.com/office/officeart/2005/8/layout/gear1"/>
    <dgm:cxn modelId="{E3D8D2F8-28ED-4927-813F-AEC16068757B}" type="presParOf" srcId="{1FED5A96-237A-49B1-B490-FDECBE1937DE}" destId="{5930125E-9708-4225-8E6E-31CEFDDB095D}" srcOrd="0" destOrd="0" presId="urn:microsoft.com/office/officeart/2005/8/layout/gear1"/>
    <dgm:cxn modelId="{9592D2FF-C69A-4165-955C-4DB771AA151D}" type="presParOf" srcId="{1FED5A96-237A-49B1-B490-FDECBE1937DE}" destId="{7441A70F-1841-4E13-BAF6-E348D499B960}" srcOrd="1" destOrd="0" presId="urn:microsoft.com/office/officeart/2005/8/layout/gear1"/>
    <dgm:cxn modelId="{3F5DE3AD-9075-4459-90A4-E9D4BF75FC3A}" type="presParOf" srcId="{1FED5A96-237A-49B1-B490-FDECBE1937DE}" destId="{3F9100E1-F680-448E-A52A-F260D37AC311}" srcOrd="2" destOrd="0" presId="urn:microsoft.com/office/officeart/2005/8/layout/gear1"/>
    <dgm:cxn modelId="{0993FA64-1538-4645-AF19-C84555DE5965}" type="presParOf" srcId="{1FED5A96-237A-49B1-B490-FDECBE1937DE}" destId="{16183C67-8F15-483A-AB4E-AC85C0B674B6}" srcOrd="3" destOrd="0" presId="urn:microsoft.com/office/officeart/2005/8/layout/gear1"/>
    <dgm:cxn modelId="{AD756458-1108-4C61-9BD0-14EC81708E2B}" type="presParOf" srcId="{1FED5A96-237A-49B1-B490-FDECBE1937DE}" destId="{A38F35E4-97CD-4CB0-83D8-D102A948094D}" srcOrd="4" destOrd="0" presId="urn:microsoft.com/office/officeart/2005/8/layout/gear1"/>
    <dgm:cxn modelId="{9B049CBC-7B57-4EB1-9A98-6E01D2F817F4}" type="presParOf" srcId="{1FED5A96-237A-49B1-B490-FDECBE1937DE}" destId="{17335136-EB62-4BD1-8F6F-03AFAF0BAFC2}" srcOrd="5" destOrd="0" presId="urn:microsoft.com/office/officeart/2005/8/layout/gear1"/>
    <dgm:cxn modelId="{CFE74C92-CCA6-443B-BFAF-7C84FF40C78C}" type="presParOf" srcId="{1FED5A96-237A-49B1-B490-FDECBE1937DE}" destId="{ED8C4D5C-759F-42E4-9BFD-2F9B99A7783C}" srcOrd="6" destOrd="0" presId="urn:microsoft.com/office/officeart/2005/8/layout/gear1"/>
    <dgm:cxn modelId="{3FB62963-F8C8-4108-9CBC-9AA7C587991E}" type="presParOf" srcId="{1FED5A96-237A-49B1-B490-FDECBE1937DE}" destId="{1F7D4C1A-7BF9-478E-ADB9-725CE6BBCBF3}" srcOrd="7" destOrd="0" presId="urn:microsoft.com/office/officeart/2005/8/layout/gear1"/>
    <dgm:cxn modelId="{0B906224-1563-47CD-9815-34659D335DBF}" type="presParOf" srcId="{1FED5A96-237A-49B1-B490-FDECBE1937DE}" destId="{6C8FCD0B-00F4-4335-874F-C72F29E17EED}" srcOrd="8" destOrd="0" presId="urn:microsoft.com/office/officeart/2005/8/layout/gear1"/>
    <dgm:cxn modelId="{E1ACB98D-DEEF-4D72-8E87-452099390387}" type="presParOf" srcId="{1FED5A96-237A-49B1-B490-FDECBE1937DE}" destId="{DE346EE2-5E99-46B9-99FB-6A9B4D5BEA88}" srcOrd="9" destOrd="0" presId="urn:microsoft.com/office/officeart/2005/8/layout/gear1"/>
    <dgm:cxn modelId="{FC2C13FF-2341-4C17-8CB0-453AD390C7EF}" type="presParOf" srcId="{1FED5A96-237A-49B1-B490-FDECBE1937DE}" destId="{B30B795D-7B87-43C3-9CAE-1DC65E4250AF}" srcOrd="10" destOrd="0" presId="urn:microsoft.com/office/officeart/2005/8/layout/gear1"/>
    <dgm:cxn modelId="{D68E00B5-A785-4F28-8725-B36162A47205}" type="presParOf" srcId="{1FED5A96-237A-49B1-B490-FDECBE1937DE}" destId="{7A2C1CC6-C677-4174-A24E-501940F3C4DF}" srcOrd="11" destOrd="0" presId="urn:microsoft.com/office/officeart/2005/8/layout/gear1"/>
    <dgm:cxn modelId="{194B467B-7480-4691-B8AB-DB74AB4E4C8F}" type="presParOf" srcId="{1FED5A96-237A-49B1-B490-FDECBE1937DE}" destId="{ECE64B6D-D186-40BF-A056-0EAB941A4B9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031F1-F692-4898-99C8-15D42EE2E4E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6BC6C-1DAA-4682-B00B-D82A403B658A}">
      <dgm:prSet phldrT="[Text]"/>
      <dgm:spPr/>
      <dgm:t>
        <a:bodyPr/>
        <a:lstStyle/>
        <a:p>
          <a:r>
            <a:rPr lang="en-US" dirty="0" smtClean="0"/>
            <a:t>Week1</a:t>
          </a:r>
          <a:endParaRPr lang="en-US" dirty="0"/>
        </a:p>
      </dgm:t>
    </dgm:pt>
    <dgm:pt modelId="{FAE8264F-DEEA-4CAA-B54C-D8AAC18AEAE3}" type="parTrans" cxnId="{6146E792-D620-4FC7-A12C-34767BB8BDA8}">
      <dgm:prSet/>
      <dgm:spPr/>
      <dgm:t>
        <a:bodyPr/>
        <a:lstStyle/>
        <a:p>
          <a:endParaRPr lang="en-US"/>
        </a:p>
      </dgm:t>
    </dgm:pt>
    <dgm:pt modelId="{4248FF4F-9D1D-41A1-BCF8-C60DE6125033}" type="sibTrans" cxnId="{6146E792-D620-4FC7-A12C-34767BB8BDA8}">
      <dgm:prSet/>
      <dgm:spPr/>
      <dgm:t>
        <a:bodyPr/>
        <a:lstStyle/>
        <a:p>
          <a:endParaRPr lang="en-US"/>
        </a:p>
      </dgm:t>
    </dgm:pt>
    <dgm:pt modelId="{64D08C51-5E77-4B5B-88F0-1812E888AB95}">
      <dgm:prSet phldrT="[Text]"/>
      <dgm:spPr/>
      <dgm:t>
        <a:bodyPr/>
        <a:lstStyle/>
        <a:p>
          <a:r>
            <a:rPr lang="en-US" dirty="0" smtClean="0"/>
            <a:t>Daily Meetup</a:t>
          </a:r>
          <a:endParaRPr lang="en-US" dirty="0"/>
        </a:p>
      </dgm:t>
    </dgm:pt>
    <dgm:pt modelId="{B5DAC596-4CDA-47CA-886F-729A65F64A3E}" type="parTrans" cxnId="{89AB677D-19F3-4852-BFFE-037E8002A114}">
      <dgm:prSet/>
      <dgm:spPr/>
      <dgm:t>
        <a:bodyPr/>
        <a:lstStyle/>
        <a:p>
          <a:endParaRPr lang="en-US"/>
        </a:p>
      </dgm:t>
    </dgm:pt>
    <dgm:pt modelId="{0D268D04-4E98-45D9-B653-39B6E5609975}" type="sibTrans" cxnId="{89AB677D-19F3-4852-BFFE-037E8002A114}">
      <dgm:prSet/>
      <dgm:spPr/>
      <dgm:t>
        <a:bodyPr/>
        <a:lstStyle/>
        <a:p>
          <a:endParaRPr lang="en-US"/>
        </a:p>
      </dgm:t>
    </dgm:pt>
    <dgm:pt modelId="{CF9E7E53-C89D-409E-A618-41E4167D9B99}">
      <dgm:prSet phldrT="[Text]"/>
      <dgm:spPr/>
      <dgm:t>
        <a:bodyPr/>
        <a:lstStyle/>
        <a:p>
          <a:r>
            <a:rPr lang="en-US" dirty="0" err="1" smtClean="0"/>
            <a:t>Mengerjakan</a:t>
          </a:r>
          <a:r>
            <a:rPr lang="en-US" dirty="0" smtClean="0"/>
            <a:t> </a:t>
          </a:r>
          <a:r>
            <a:rPr lang="en-US" dirty="0" err="1" smtClean="0"/>
            <a:t>Produk</a:t>
          </a:r>
          <a:endParaRPr lang="en-US" dirty="0"/>
        </a:p>
      </dgm:t>
    </dgm:pt>
    <dgm:pt modelId="{0D904936-11B0-4A53-8E20-2DFBD93DEFBB}" type="parTrans" cxnId="{00837A80-1A30-47E5-AF8F-53F123B769FC}">
      <dgm:prSet/>
      <dgm:spPr/>
      <dgm:t>
        <a:bodyPr/>
        <a:lstStyle/>
        <a:p>
          <a:endParaRPr lang="en-US"/>
        </a:p>
      </dgm:t>
    </dgm:pt>
    <dgm:pt modelId="{04A7DBB9-2687-4E23-94D5-519DE342B3FA}" type="sibTrans" cxnId="{00837A80-1A30-47E5-AF8F-53F123B769FC}">
      <dgm:prSet/>
      <dgm:spPr/>
      <dgm:t>
        <a:bodyPr/>
        <a:lstStyle/>
        <a:p>
          <a:endParaRPr lang="en-US"/>
        </a:p>
      </dgm:t>
    </dgm:pt>
    <dgm:pt modelId="{1E62A513-558D-481F-9009-31095C46A1E8}">
      <dgm:prSet phldrT="[Text]"/>
      <dgm:spPr/>
      <dgm:t>
        <a:bodyPr/>
        <a:lstStyle/>
        <a:p>
          <a:r>
            <a:rPr lang="en-US" dirty="0" smtClean="0"/>
            <a:t>Week2</a:t>
          </a:r>
          <a:endParaRPr lang="en-US" dirty="0"/>
        </a:p>
      </dgm:t>
    </dgm:pt>
    <dgm:pt modelId="{15669B53-9AAE-49EF-9CFC-DB13128B522A}" type="parTrans" cxnId="{A69F7BCE-91C4-4DDF-807B-AC5410B4AFB3}">
      <dgm:prSet/>
      <dgm:spPr/>
      <dgm:t>
        <a:bodyPr/>
        <a:lstStyle/>
        <a:p>
          <a:endParaRPr lang="en-US"/>
        </a:p>
      </dgm:t>
    </dgm:pt>
    <dgm:pt modelId="{A7CFC71B-4F62-46A3-8CF8-F9052A7B9137}" type="sibTrans" cxnId="{A69F7BCE-91C4-4DDF-807B-AC5410B4AFB3}">
      <dgm:prSet/>
      <dgm:spPr/>
      <dgm:t>
        <a:bodyPr/>
        <a:lstStyle/>
        <a:p>
          <a:endParaRPr lang="en-US"/>
        </a:p>
      </dgm:t>
    </dgm:pt>
    <dgm:pt modelId="{7263F87B-B1A4-45B0-ADD4-AD13FCBB51F4}">
      <dgm:prSet phldrT="[Text]"/>
      <dgm:spPr/>
      <dgm:t>
        <a:bodyPr/>
        <a:lstStyle/>
        <a:p>
          <a:r>
            <a:rPr lang="en-US" dirty="0" smtClean="0"/>
            <a:t>Retro</a:t>
          </a:r>
          <a:endParaRPr lang="en-US" dirty="0"/>
        </a:p>
      </dgm:t>
    </dgm:pt>
    <dgm:pt modelId="{28BF82A9-065B-4F40-9A17-F466CAE51E62}" type="parTrans" cxnId="{8EA38642-B447-46B8-BC38-F5FC62CA38E4}">
      <dgm:prSet/>
      <dgm:spPr/>
      <dgm:t>
        <a:bodyPr/>
        <a:lstStyle/>
        <a:p>
          <a:endParaRPr lang="en-US"/>
        </a:p>
      </dgm:t>
    </dgm:pt>
    <dgm:pt modelId="{E7A9623A-EBDE-4718-BFBA-4B62583A8A12}" type="sibTrans" cxnId="{8EA38642-B447-46B8-BC38-F5FC62CA38E4}">
      <dgm:prSet/>
      <dgm:spPr/>
      <dgm:t>
        <a:bodyPr/>
        <a:lstStyle/>
        <a:p>
          <a:endParaRPr lang="en-US"/>
        </a:p>
      </dgm:t>
    </dgm:pt>
    <dgm:pt modelId="{54D65B04-A810-449A-87E8-30F6523B59DE}">
      <dgm:prSet phldrT="[Text]"/>
      <dgm:spPr/>
      <dgm:t>
        <a:bodyPr/>
        <a:lstStyle/>
        <a:p>
          <a:r>
            <a:rPr lang="en-US" dirty="0" err="1" smtClean="0"/>
            <a:t>Evaluasi</a:t>
          </a:r>
          <a:r>
            <a:rPr lang="en-US" dirty="0" smtClean="0"/>
            <a:t> </a:t>
          </a:r>
          <a:r>
            <a:rPr lang="en-US" dirty="0" err="1" smtClean="0"/>
            <a:t>Teknik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cek</a:t>
          </a:r>
          <a:r>
            <a:rPr lang="en-US" dirty="0" smtClean="0"/>
            <a:t> log</a:t>
          </a:r>
          <a:endParaRPr lang="en-US" dirty="0"/>
        </a:p>
      </dgm:t>
    </dgm:pt>
    <dgm:pt modelId="{160F73F3-3A94-4E95-8C60-087090602682}" type="parTrans" cxnId="{435B024A-E5F0-409B-9AF5-D9E5D4F00512}">
      <dgm:prSet/>
      <dgm:spPr/>
      <dgm:t>
        <a:bodyPr/>
        <a:lstStyle/>
        <a:p>
          <a:endParaRPr lang="en-US"/>
        </a:p>
      </dgm:t>
    </dgm:pt>
    <dgm:pt modelId="{A5DF425B-F613-4508-A486-7B487278D654}" type="sibTrans" cxnId="{435B024A-E5F0-409B-9AF5-D9E5D4F00512}">
      <dgm:prSet/>
      <dgm:spPr/>
      <dgm:t>
        <a:bodyPr/>
        <a:lstStyle/>
        <a:p>
          <a:endParaRPr lang="en-US"/>
        </a:p>
      </dgm:t>
    </dgm:pt>
    <dgm:pt modelId="{3ECF6A26-91FA-4734-B9C2-8B153F90D161}">
      <dgm:prSet phldrT="[Text]"/>
      <dgm:spPr/>
      <dgm:t>
        <a:bodyPr/>
        <a:lstStyle/>
        <a:p>
          <a:r>
            <a:rPr lang="en-US" dirty="0" smtClean="0"/>
            <a:t>Week3</a:t>
          </a:r>
          <a:endParaRPr lang="en-US" dirty="0"/>
        </a:p>
      </dgm:t>
    </dgm:pt>
    <dgm:pt modelId="{BD27404E-45BC-4030-A145-304E55446AAB}" type="parTrans" cxnId="{93F9F45F-F70A-4228-B4AE-AE79DF50E1D8}">
      <dgm:prSet/>
      <dgm:spPr/>
      <dgm:t>
        <a:bodyPr/>
        <a:lstStyle/>
        <a:p>
          <a:endParaRPr lang="en-US"/>
        </a:p>
      </dgm:t>
    </dgm:pt>
    <dgm:pt modelId="{4BAAC823-D17D-47C8-9D21-6E18C38FD460}" type="sibTrans" cxnId="{93F9F45F-F70A-4228-B4AE-AE79DF50E1D8}">
      <dgm:prSet/>
      <dgm:spPr/>
      <dgm:t>
        <a:bodyPr/>
        <a:lstStyle/>
        <a:p>
          <a:endParaRPr lang="en-US"/>
        </a:p>
      </dgm:t>
    </dgm:pt>
    <dgm:pt modelId="{DC28C20F-0ED6-4676-9114-A874F9FED87C}">
      <dgm:prSet phldrT="[Text]"/>
      <dgm:spPr/>
      <dgm:t>
        <a:bodyPr/>
        <a:lstStyle/>
        <a:p>
          <a:r>
            <a:rPr lang="en-US" dirty="0" smtClean="0"/>
            <a:t>Daily Meetup </a:t>
          </a:r>
          <a:endParaRPr lang="en-US" dirty="0"/>
        </a:p>
      </dgm:t>
    </dgm:pt>
    <dgm:pt modelId="{76688DA3-0F4F-4326-AC40-DFBE1FD16FD0}" type="parTrans" cxnId="{54A5A87D-F389-4077-A000-04F6FD8DF3C5}">
      <dgm:prSet/>
      <dgm:spPr/>
      <dgm:t>
        <a:bodyPr/>
        <a:lstStyle/>
        <a:p>
          <a:endParaRPr lang="en-US"/>
        </a:p>
      </dgm:t>
    </dgm:pt>
    <dgm:pt modelId="{76366294-66A2-432D-AC85-27B940BBC28D}" type="sibTrans" cxnId="{54A5A87D-F389-4077-A000-04F6FD8DF3C5}">
      <dgm:prSet/>
      <dgm:spPr/>
      <dgm:t>
        <a:bodyPr/>
        <a:lstStyle/>
        <a:p>
          <a:endParaRPr lang="en-US"/>
        </a:p>
      </dgm:t>
    </dgm:pt>
    <dgm:pt modelId="{6DC950FE-2B5C-4AB8-9285-59599C45E672}">
      <dgm:prSet phldrT="[Text]"/>
      <dgm:spPr/>
      <dgm:t>
        <a:bodyPr/>
        <a:lstStyle/>
        <a:p>
          <a:r>
            <a:rPr lang="en-US" dirty="0" smtClean="0"/>
            <a:t>Update </a:t>
          </a:r>
          <a:r>
            <a:rPr lang="en-US" dirty="0" err="1" smtClean="0"/>
            <a:t>Produk</a:t>
          </a:r>
          <a:r>
            <a:rPr lang="en-US" dirty="0" smtClean="0"/>
            <a:t> Backlog</a:t>
          </a:r>
          <a:endParaRPr lang="en-US" dirty="0"/>
        </a:p>
      </dgm:t>
    </dgm:pt>
    <dgm:pt modelId="{2172D908-F41D-45C9-A80A-34AC35B5DACD}" type="parTrans" cxnId="{B3F7CE43-E2F9-4F63-AA79-1C8662D9151F}">
      <dgm:prSet/>
      <dgm:spPr/>
      <dgm:t>
        <a:bodyPr/>
        <a:lstStyle/>
        <a:p>
          <a:endParaRPr lang="en-US"/>
        </a:p>
      </dgm:t>
    </dgm:pt>
    <dgm:pt modelId="{E1E6A67D-2B6B-4E98-97CC-5E7C9084CBB8}" type="sibTrans" cxnId="{B3F7CE43-E2F9-4F63-AA79-1C8662D9151F}">
      <dgm:prSet/>
      <dgm:spPr/>
      <dgm:t>
        <a:bodyPr/>
        <a:lstStyle/>
        <a:p>
          <a:endParaRPr lang="en-US"/>
        </a:p>
      </dgm:t>
    </dgm:pt>
    <dgm:pt modelId="{E103B687-3720-44F0-9480-828200E8D362}">
      <dgm:prSet phldrT="[Text]"/>
      <dgm:spPr/>
      <dgm:t>
        <a:bodyPr/>
        <a:lstStyle/>
        <a:p>
          <a:r>
            <a:rPr lang="en-US" dirty="0" smtClean="0"/>
            <a:t>Upload Trello</a:t>
          </a:r>
          <a:endParaRPr lang="en-US" dirty="0"/>
        </a:p>
      </dgm:t>
    </dgm:pt>
    <dgm:pt modelId="{7D76497A-98D2-4DAC-814D-7E7DC31CBC33}" type="parTrans" cxnId="{CD9A6DC0-7F77-45D7-9B96-BD9680FBD667}">
      <dgm:prSet/>
      <dgm:spPr/>
      <dgm:t>
        <a:bodyPr/>
        <a:lstStyle/>
        <a:p>
          <a:endParaRPr lang="en-US"/>
        </a:p>
      </dgm:t>
    </dgm:pt>
    <dgm:pt modelId="{20C6B4A5-9542-41E8-A3B5-88B4D59E846A}" type="sibTrans" cxnId="{CD9A6DC0-7F77-45D7-9B96-BD9680FBD667}">
      <dgm:prSet/>
      <dgm:spPr/>
      <dgm:t>
        <a:bodyPr/>
        <a:lstStyle/>
        <a:p>
          <a:endParaRPr lang="en-US"/>
        </a:p>
      </dgm:t>
    </dgm:pt>
    <dgm:pt modelId="{AD70A7E9-48BD-4CFC-8097-F790E3119464}">
      <dgm:prSet phldrT="[Text]"/>
      <dgm:spPr/>
      <dgm:t>
        <a:bodyPr/>
        <a:lstStyle/>
        <a:p>
          <a:r>
            <a:rPr lang="en-US" dirty="0" smtClean="0"/>
            <a:t>Upload Trello</a:t>
          </a:r>
          <a:endParaRPr lang="en-US" dirty="0"/>
        </a:p>
      </dgm:t>
    </dgm:pt>
    <dgm:pt modelId="{EBFA6493-A4D3-4235-ABF4-F92B7B0CC674}" type="parTrans" cxnId="{39F67A31-0DDD-43AD-9BD8-D1D94228D6D1}">
      <dgm:prSet/>
      <dgm:spPr/>
      <dgm:t>
        <a:bodyPr/>
        <a:lstStyle/>
        <a:p>
          <a:endParaRPr lang="en-US"/>
        </a:p>
      </dgm:t>
    </dgm:pt>
    <dgm:pt modelId="{9A8860E4-0010-4258-BBC1-E704618C2EE1}" type="sibTrans" cxnId="{39F67A31-0DDD-43AD-9BD8-D1D94228D6D1}">
      <dgm:prSet/>
      <dgm:spPr/>
      <dgm:t>
        <a:bodyPr/>
        <a:lstStyle/>
        <a:p>
          <a:endParaRPr lang="en-US"/>
        </a:p>
      </dgm:t>
    </dgm:pt>
    <dgm:pt modelId="{E9797D0A-E570-4154-9705-F68324BCFEFC}">
      <dgm:prSet phldrT="[Text]"/>
      <dgm:spPr/>
      <dgm:t>
        <a:bodyPr/>
        <a:lstStyle/>
        <a:p>
          <a:endParaRPr lang="en-US" dirty="0"/>
        </a:p>
      </dgm:t>
    </dgm:pt>
    <dgm:pt modelId="{EAF2A261-BC0F-4F31-882C-10EED927B4A4}" type="parTrans" cxnId="{560FCDAB-FF5D-4495-ADB3-9696DA39C309}">
      <dgm:prSet/>
      <dgm:spPr/>
      <dgm:t>
        <a:bodyPr/>
        <a:lstStyle/>
        <a:p>
          <a:endParaRPr lang="en-US"/>
        </a:p>
      </dgm:t>
    </dgm:pt>
    <dgm:pt modelId="{7EA5FE1E-63EC-4797-A476-59F0F93372CE}" type="sibTrans" cxnId="{560FCDAB-FF5D-4495-ADB3-9696DA39C309}">
      <dgm:prSet/>
      <dgm:spPr/>
      <dgm:t>
        <a:bodyPr/>
        <a:lstStyle/>
        <a:p>
          <a:endParaRPr lang="en-US"/>
        </a:p>
      </dgm:t>
    </dgm:pt>
    <dgm:pt modelId="{66402B1C-4240-487C-85CF-B097A1AB5A03}">
      <dgm:prSet phldrT="[Text]"/>
      <dgm:spPr/>
      <dgm:t>
        <a:bodyPr/>
        <a:lstStyle/>
        <a:p>
          <a:r>
            <a:rPr lang="en-US" dirty="0" smtClean="0"/>
            <a:t>Local Review </a:t>
          </a:r>
          <a:endParaRPr lang="en-US" dirty="0"/>
        </a:p>
      </dgm:t>
    </dgm:pt>
    <dgm:pt modelId="{17CAE00A-A440-473B-83A6-E9FA1F793A6C}" type="parTrans" cxnId="{AFE9B53A-9A36-4AA9-8C65-AC7C3EE15A8E}">
      <dgm:prSet/>
      <dgm:spPr/>
      <dgm:t>
        <a:bodyPr/>
        <a:lstStyle/>
        <a:p>
          <a:endParaRPr lang="en-US"/>
        </a:p>
      </dgm:t>
    </dgm:pt>
    <dgm:pt modelId="{A7A8B906-BCEE-46C3-815A-A70E8E6F68B7}" type="sibTrans" cxnId="{AFE9B53A-9A36-4AA9-8C65-AC7C3EE15A8E}">
      <dgm:prSet/>
      <dgm:spPr/>
      <dgm:t>
        <a:bodyPr/>
        <a:lstStyle/>
        <a:p>
          <a:endParaRPr lang="en-US"/>
        </a:p>
      </dgm:t>
    </dgm:pt>
    <dgm:pt modelId="{EFC4BFFC-7087-4BE0-9F2E-8CBB7C761A03}">
      <dgm:prSet phldrT="[Text]"/>
      <dgm:spPr/>
      <dgm:t>
        <a:bodyPr/>
        <a:lstStyle/>
        <a:p>
          <a:r>
            <a:rPr lang="en-US" dirty="0" smtClean="0"/>
            <a:t>User Interview</a:t>
          </a:r>
          <a:endParaRPr lang="en-US" dirty="0"/>
        </a:p>
      </dgm:t>
    </dgm:pt>
    <dgm:pt modelId="{32ACC96E-564A-49C2-8046-D850E705C313}" type="parTrans" cxnId="{E3ADB885-D05E-4A57-8607-173ECE936467}">
      <dgm:prSet/>
      <dgm:spPr/>
      <dgm:t>
        <a:bodyPr/>
        <a:lstStyle/>
        <a:p>
          <a:endParaRPr lang="en-US"/>
        </a:p>
      </dgm:t>
    </dgm:pt>
    <dgm:pt modelId="{DD6A4233-0496-499D-8450-15CC06F45313}" type="sibTrans" cxnId="{E3ADB885-D05E-4A57-8607-173ECE936467}">
      <dgm:prSet/>
      <dgm:spPr/>
      <dgm:t>
        <a:bodyPr/>
        <a:lstStyle/>
        <a:p>
          <a:endParaRPr lang="en-US"/>
        </a:p>
      </dgm:t>
    </dgm:pt>
    <dgm:pt modelId="{DF09419D-8F7C-4735-BAA4-F40EF6C6C1D0}" type="pres">
      <dgm:prSet presAssocID="{700031F1-F692-4898-99C8-15D42EE2E4EF}" presName="Name0" presStyleCnt="0">
        <dgm:presLayoutVars>
          <dgm:dir/>
          <dgm:resizeHandles val="exact"/>
        </dgm:presLayoutVars>
      </dgm:prSet>
      <dgm:spPr/>
    </dgm:pt>
    <dgm:pt modelId="{A15C7AB2-8541-4377-84D9-94FFAE9F8AFE}" type="pres">
      <dgm:prSet presAssocID="{17E6BC6C-1DAA-4682-B00B-D82A403B65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BCEF2-7B0D-4DD2-962F-FCAA0C5A9966}" type="pres">
      <dgm:prSet presAssocID="{4248FF4F-9D1D-41A1-BCF8-C60DE6125033}" presName="sibTrans" presStyleCnt="0"/>
      <dgm:spPr/>
    </dgm:pt>
    <dgm:pt modelId="{390A2CAD-C0B1-46FF-A240-3BFD53D81E88}" type="pres">
      <dgm:prSet presAssocID="{1E62A513-558D-481F-9009-31095C46A1E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0CE6B-1470-42FE-87B9-FF27B35DB148}" type="pres">
      <dgm:prSet presAssocID="{A7CFC71B-4F62-46A3-8CF8-F9052A7B9137}" presName="sibTrans" presStyleCnt="0"/>
      <dgm:spPr/>
    </dgm:pt>
    <dgm:pt modelId="{A2975C18-E905-4538-96FF-946D38F657C7}" type="pres">
      <dgm:prSet presAssocID="{3ECF6A26-91FA-4734-B9C2-8B153F90D16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7C4ED-FEE2-455B-8856-713915BADE0E}" type="presOf" srcId="{E103B687-3720-44F0-9480-828200E8D362}" destId="{A15C7AB2-8541-4377-84D9-94FFAE9F8AFE}" srcOrd="0" destOrd="3" presId="urn:microsoft.com/office/officeart/2005/8/layout/hList6"/>
    <dgm:cxn modelId="{39F67A31-0DDD-43AD-9BD8-D1D94228D6D1}" srcId="{1E62A513-558D-481F-9009-31095C46A1E8}" destId="{AD70A7E9-48BD-4CFC-8097-F790E3119464}" srcOrd="2" destOrd="0" parTransId="{EBFA6493-A4D3-4235-ABF4-F92B7B0CC674}" sibTransId="{9A8860E4-0010-4258-BBC1-E704618C2EE1}"/>
    <dgm:cxn modelId="{58F5EDB4-F157-442B-ADC7-FF057EEAA2B5}" type="presOf" srcId="{700031F1-F692-4898-99C8-15D42EE2E4EF}" destId="{DF09419D-8F7C-4735-BAA4-F40EF6C6C1D0}" srcOrd="0" destOrd="0" presId="urn:microsoft.com/office/officeart/2005/8/layout/hList6"/>
    <dgm:cxn modelId="{1BB9490D-CB4D-4327-A436-BA059AFAEC63}" type="presOf" srcId="{66402B1C-4240-487C-85CF-B097A1AB5A03}" destId="{390A2CAD-C0B1-46FF-A240-3BFD53D81E88}" srcOrd="0" destOrd="4" presId="urn:microsoft.com/office/officeart/2005/8/layout/hList6"/>
    <dgm:cxn modelId="{B08CF5F9-5319-4F54-9B80-213252E2B954}" type="presOf" srcId="{AD70A7E9-48BD-4CFC-8097-F790E3119464}" destId="{390A2CAD-C0B1-46FF-A240-3BFD53D81E88}" srcOrd="0" destOrd="3" presId="urn:microsoft.com/office/officeart/2005/8/layout/hList6"/>
    <dgm:cxn modelId="{6146E792-D620-4FC7-A12C-34767BB8BDA8}" srcId="{700031F1-F692-4898-99C8-15D42EE2E4EF}" destId="{17E6BC6C-1DAA-4682-B00B-D82A403B658A}" srcOrd="0" destOrd="0" parTransId="{FAE8264F-DEEA-4CAA-B54C-D8AAC18AEAE3}" sibTransId="{4248FF4F-9D1D-41A1-BCF8-C60DE6125033}"/>
    <dgm:cxn modelId="{53B67B8E-86C9-4443-B911-57CB70526413}" type="presOf" srcId="{7263F87B-B1A4-45B0-ADD4-AD13FCBB51F4}" destId="{390A2CAD-C0B1-46FF-A240-3BFD53D81E88}" srcOrd="0" destOrd="1" presId="urn:microsoft.com/office/officeart/2005/8/layout/hList6"/>
    <dgm:cxn modelId="{50872D02-A646-40A7-9E7F-8A321DC779DB}" type="presOf" srcId="{6DC950FE-2B5C-4AB8-9285-59599C45E672}" destId="{A2975C18-E905-4538-96FF-946D38F657C7}" srcOrd="0" destOrd="2" presId="urn:microsoft.com/office/officeart/2005/8/layout/hList6"/>
    <dgm:cxn modelId="{E3ADB885-D05E-4A57-8607-173ECE936467}" srcId="{1E62A513-558D-481F-9009-31095C46A1E8}" destId="{EFC4BFFC-7087-4BE0-9F2E-8CBB7C761A03}" srcOrd="4" destOrd="0" parTransId="{32ACC96E-564A-49C2-8046-D850E705C313}" sibTransId="{DD6A4233-0496-499D-8450-15CC06F45313}"/>
    <dgm:cxn modelId="{9E634F5A-D342-4E8F-B4F6-D4EC0DEAAA54}" type="presOf" srcId="{E9797D0A-E570-4154-9705-F68324BCFEFC}" destId="{390A2CAD-C0B1-46FF-A240-3BFD53D81E88}" srcOrd="0" destOrd="6" presId="urn:microsoft.com/office/officeart/2005/8/layout/hList6"/>
    <dgm:cxn modelId="{C06EF16F-A7BE-4A41-B126-F18712B0F42D}" type="presOf" srcId="{17E6BC6C-1DAA-4682-B00B-D82A403B658A}" destId="{A15C7AB2-8541-4377-84D9-94FFAE9F8AFE}" srcOrd="0" destOrd="0" presId="urn:microsoft.com/office/officeart/2005/8/layout/hList6"/>
    <dgm:cxn modelId="{AFE9B53A-9A36-4AA9-8C65-AC7C3EE15A8E}" srcId="{1E62A513-558D-481F-9009-31095C46A1E8}" destId="{66402B1C-4240-487C-85CF-B097A1AB5A03}" srcOrd="3" destOrd="0" parTransId="{17CAE00A-A440-473B-83A6-E9FA1F793A6C}" sibTransId="{A7A8B906-BCEE-46C3-815A-A70E8E6F68B7}"/>
    <dgm:cxn modelId="{EA65C717-0B1D-4DB1-A240-8E42613F646E}" type="presOf" srcId="{64D08C51-5E77-4B5B-88F0-1812E888AB95}" destId="{A15C7AB2-8541-4377-84D9-94FFAE9F8AFE}" srcOrd="0" destOrd="1" presId="urn:microsoft.com/office/officeart/2005/8/layout/hList6"/>
    <dgm:cxn modelId="{8EA38642-B447-46B8-BC38-F5FC62CA38E4}" srcId="{1E62A513-558D-481F-9009-31095C46A1E8}" destId="{7263F87B-B1A4-45B0-ADD4-AD13FCBB51F4}" srcOrd="0" destOrd="0" parTransId="{28BF82A9-065B-4F40-9A17-F466CAE51E62}" sibTransId="{E7A9623A-EBDE-4718-BFBA-4B62583A8A12}"/>
    <dgm:cxn modelId="{560FCDAB-FF5D-4495-ADB3-9696DA39C309}" srcId="{1E62A513-558D-481F-9009-31095C46A1E8}" destId="{E9797D0A-E570-4154-9705-F68324BCFEFC}" srcOrd="5" destOrd="0" parTransId="{EAF2A261-BC0F-4F31-882C-10EED927B4A4}" sibTransId="{7EA5FE1E-63EC-4797-A476-59F0F93372CE}"/>
    <dgm:cxn modelId="{435B024A-E5F0-409B-9AF5-D9E5D4F00512}" srcId="{1E62A513-558D-481F-9009-31095C46A1E8}" destId="{54D65B04-A810-449A-87E8-30F6523B59DE}" srcOrd="1" destOrd="0" parTransId="{160F73F3-3A94-4E95-8C60-087090602682}" sibTransId="{A5DF425B-F613-4508-A486-7B487278D654}"/>
    <dgm:cxn modelId="{54A5A87D-F389-4077-A000-04F6FD8DF3C5}" srcId="{3ECF6A26-91FA-4734-B9C2-8B153F90D161}" destId="{DC28C20F-0ED6-4676-9114-A874F9FED87C}" srcOrd="0" destOrd="0" parTransId="{76688DA3-0F4F-4326-AC40-DFBE1FD16FD0}" sibTransId="{76366294-66A2-432D-AC85-27B940BBC28D}"/>
    <dgm:cxn modelId="{2BC87407-EBE9-4126-A96A-6DD1C32B1130}" type="presOf" srcId="{3ECF6A26-91FA-4734-B9C2-8B153F90D161}" destId="{A2975C18-E905-4538-96FF-946D38F657C7}" srcOrd="0" destOrd="0" presId="urn:microsoft.com/office/officeart/2005/8/layout/hList6"/>
    <dgm:cxn modelId="{B3F7CE43-E2F9-4F63-AA79-1C8662D9151F}" srcId="{3ECF6A26-91FA-4734-B9C2-8B153F90D161}" destId="{6DC950FE-2B5C-4AB8-9285-59599C45E672}" srcOrd="1" destOrd="0" parTransId="{2172D908-F41D-45C9-A80A-34AC35B5DACD}" sibTransId="{E1E6A67D-2B6B-4E98-97CC-5E7C9084CBB8}"/>
    <dgm:cxn modelId="{A69F7BCE-91C4-4DDF-807B-AC5410B4AFB3}" srcId="{700031F1-F692-4898-99C8-15D42EE2E4EF}" destId="{1E62A513-558D-481F-9009-31095C46A1E8}" srcOrd="1" destOrd="0" parTransId="{15669B53-9AAE-49EF-9CFC-DB13128B522A}" sibTransId="{A7CFC71B-4F62-46A3-8CF8-F9052A7B9137}"/>
    <dgm:cxn modelId="{CD9A6DC0-7F77-45D7-9B96-BD9680FBD667}" srcId="{17E6BC6C-1DAA-4682-B00B-D82A403B658A}" destId="{E103B687-3720-44F0-9480-828200E8D362}" srcOrd="2" destOrd="0" parTransId="{7D76497A-98D2-4DAC-814D-7E7DC31CBC33}" sibTransId="{20C6B4A5-9542-41E8-A3B5-88B4D59E846A}"/>
    <dgm:cxn modelId="{89AB677D-19F3-4852-BFFE-037E8002A114}" srcId="{17E6BC6C-1DAA-4682-B00B-D82A403B658A}" destId="{64D08C51-5E77-4B5B-88F0-1812E888AB95}" srcOrd="0" destOrd="0" parTransId="{B5DAC596-4CDA-47CA-886F-729A65F64A3E}" sibTransId="{0D268D04-4E98-45D9-B653-39B6E5609975}"/>
    <dgm:cxn modelId="{9B3471BA-9632-4C0C-8A9B-23CF27788B5B}" type="presOf" srcId="{EFC4BFFC-7087-4BE0-9F2E-8CBB7C761A03}" destId="{390A2CAD-C0B1-46FF-A240-3BFD53D81E88}" srcOrd="0" destOrd="5" presId="urn:microsoft.com/office/officeart/2005/8/layout/hList6"/>
    <dgm:cxn modelId="{C8D8ED30-E476-452B-9EEF-2EABDABC52FB}" type="presOf" srcId="{CF9E7E53-C89D-409E-A618-41E4167D9B99}" destId="{A15C7AB2-8541-4377-84D9-94FFAE9F8AFE}" srcOrd="0" destOrd="2" presId="urn:microsoft.com/office/officeart/2005/8/layout/hList6"/>
    <dgm:cxn modelId="{F89278E1-CADA-4B82-88FC-294447FB6018}" type="presOf" srcId="{DC28C20F-0ED6-4676-9114-A874F9FED87C}" destId="{A2975C18-E905-4538-96FF-946D38F657C7}" srcOrd="0" destOrd="1" presId="urn:microsoft.com/office/officeart/2005/8/layout/hList6"/>
    <dgm:cxn modelId="{FC8CEEBB-BA72-499D-B0B1-39B6B8663D47}" type="presOf" srcId="{54D65B04-A810-449A-87E8-30F6523B59DE}" destId="{390A2CAD-C0B1-46FF-A240-3BFD53D81E88}" srcOrd="0" destOrd="2" presId="urn:microsoft.com/office/officeart/2005/8/layout/hList6"/>
    <dgm:cxn modelId="{00837A80-1A30-47E5-AF8F-53F123B769FC}" srcId="{17E6BC6C-1DAA-4682-B00B-D82A403B658A}" destId="{CF9E7E53-C89D-409E-A618-41E4167D9B99}" srcOrd="1" destOrd="0" parTransId="{0D904936-11B0-4A53-8E20-2DFBD93DEFBB}" sibTransId="{04A7DBB9-2687-4E23-94D5-519DE342B3FA}"/>
    <dgm:cxn modelId="{93F9F45F-F70A-4228-B4AE-AE79DF50E1D8}" srcId="{700031F1-F692-4898-99C8-15D42EE2E4EF}" destId="{3ECF6A26-91FA-4734-B9C2-8B153F90D161}" srcOrd="2" destOrd="0" parTransId="{BD27404E-45BC-4030-A145-304E55446AAB}" sibTransId="{4BAAC823-D17D-47C8-9D21-6E18C38FD460}"/>
    <dgm:cxn modelId="{3BEFED83-40AB-42FA-BA5F-0D41ADAEBCA8}" type="presOf" srcId="{1E62A513-558D-481F-9009-31095C46A1E8}" destId="{390A2CAD-C0B1-46FF-A240-3BFD53D81E88}" srcOrd="0" destOrd="0" presId="urn:microsoft.com/office/officeart/2005/8/layout/hList6"/>
    <dgm:cxn modelId="{9E1AB81C-F759-44BE-A1FA-15C15B189C78}" type="presParOf" srcId="{DF09419D-8F7C-4735-BAA4-F40EF6C6C1D0}" destId="{A15C7AB2-8541-4377-84D9-94FFAE9F8AFE}" srcOrd="0" destOrd="0" presId="urn:microsoft.com/office/officeart/2005/8/layout/hList6"/>
    <dgm:cxn modelId="{4C9DD05B-C2FB-453C-ADC3-1708EB3D726B}" type="presParOf" srcId="{DF09419D-8F7C-4735-BAA4-F40EF6C6C1D0}" destId="{42DBCEF2-7B0D-4DD2-962F-FCAA0C5A9966}" srcOrd="1" destOrd="0" presId="urn:microsoft.com/office/officeart/2005/8/layout/hList6"/>
    <dgm:cxn modelId="{ABCE1F6B-F1BC-451A-8CDD-2C005F9653DE}" type="presParOf" srcId="{DF09419D-8F7C-4735-BAA4-F40EF6C6C1D0}" destId="{390A2CAD-C0B1-46FF-A240-3BFD53D81E88}" srcOrd="2" destOrd="0" presId="urn:microsoft.com/office/officeart/2005/8/layout/hList6"/>
    <dgm:cxn modelId="{4EFE23F6-A8DA-4F1F-8353-FF223D20FC85}" type="presParOf" srcId="{DF09419D-8F7C-4735-BAA4-F40EF6C6C1D0}" destId="{AB50CE6B-1470-42FE-87B9-FF27B35DB148}" srcOrd="3" destOrd="0" presId="urn:microsoft.com/office/officeart/2005/8/layout/hList6"/>
    <dgm:cxn modelId="{4A3CF055-577E-438C-B1A4-CB5C39B11546}" type="presParOf" srcId="{DF09419D-8F7C-4735-BAA4-F40EF6C6C1D0}" destId="{A2975C18-E905-4538-96FF-946D38F657C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0125E-9708-4225-8E6E-31CEFDDB095D}">
      <dsp:nvSpPr>
        <dsp:cNvPr id="0" name=""/>
        <dsp:cNvSpPr/>
      </dsp:nvSpPr>
      <dsp:spPr>
        <a:xfrm>
          <a:off x="5040233" y="1958102"/>
          <a:ext cx="2393235" cy="2393235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Sprint 1</a:t>
          </a:r>
          <a:endParaRPr lang="en-US" sz="2600" kern="1200" dirty="0"/>
        </a:p>
      </dsp:txBody>
      <dsp:txXfrm>
        <a:off x="5521380" y="2518706"/>
        <a:ext cx="1430941" cy="1230172"/>
      </dsp:txXfrm>
    </dsp:sp>
    <dsp:sp modelId="{16183C67-8F15-483A-AB4E-AC85C0B674B6}">
      <dsp:nvSpPr>
        <dsp:cNvPr id="0" name=""/>
        <dsp:cNvSpPr/>
      </dsp:nvSpPr>
      <dsp:spPr>
        <a:xfrm>
          <a:off x="3647804" y="1392428"/>
          <a:ext cx="1740535" cy="174053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Sprint 2</a:t>
          </a:r>
          <a:endParaRPr lang="en-US" sz="2600" kern="1200" dirty="0"/>
        </a:p>
      </dsp:txBody>
      <dsp:txXfrm>
        <a:off x="4085989" y="1833261"/>
        <a:ext cx="864165" cy="858869"/>
      </dsp:txXfrm>
    </dsp:sp>
    <dsp:sp modelId="{ED8C4D5C-759F-42E4-9BFD-2F9B99A7783C}">
      <dsp:nvSpPr>
        <dsp:cNvPr id="0" name=""/>
        <dsp:cNvSpPr/>
      </dsp:nvSpPr>
      <dsp:spPr>
        <a:xfrm rot="20700000">
          <a:off x="4622682" y="191636"/>
          <a:ext cx="1705369" cy="17053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Sprint 3</a:t>
          </a:r>
          <a:endParaRPr lang="en-US" sz="2600" kern="1200" dirty="0"/>
        </a:p>
      </dsp:txBody>
      <dsp:txXfrm rot="-20700000">
        <a:off x="4996719" y="565673"/>
        <a:ext cx="957294" cy="957294"/>
      </dsp:txXfrm>
    </dsp:sp>
    <dsp:sp modelId="{B30B795D-7B87-43C3-9CAE-1DC65E4250AF}">
      <dsp:nvSpPr>
        <dsp:cNvPr id="0" name=""/>
        <dsp:cNvSpPr/>
      </dsp:nvSpPr>
      <dsp:spPr>
        <a:xfrm>
          <a:off x="4857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2C1CC6-C677-4174-A24E-501940F3C4DF}">
      <dsp:nvSpPr>
        <dsp:cNvPr id="0" name=""/>
        <dsp:cNvSpPr/>
      </dsp:nvSpPr>
      <dsp:spPr>
        <a:xfrm>
          <a:off x="3339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E64B6D-D186-40BF-A056-0EAB941A4B9A}">
      <dsp:nvSpPr>
        <dsp:cNvPr id="0" name=""/>
        <dsp:cNvSpPr/>
      </dsp:nvSpPr>
      <dsp:spPr>
        <a:xfrm>
          <a:off x="4228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C7AB2-8541-4377-84D9-94FFAE9F8AFE}">
      <dsp:nvSpPr>
        <dsp:cNvPr id="0" name=""/>
        <dsp:cNvSpPr/>
      </dsp:nvSpPr>
      <dsp:spPr>
        <a:xfrm rot="16200000">
          <a:off x="-1257429" y="1258085"/>
          <a:ext cx="4223036" cy="170686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83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Week1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Daily Meetup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Mengerjakan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Produk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Upload Trello</a:t>
          </a:r>
          <a:endParaRPr lang="en-US" sz="1600" kern="1200" dirty="0"/>
        </a:p>
      </dsp:txBody>
      <dsp:txXfrm rot="5400000">
        <a:off x="657" y="844606"/>
        <a:ext cx="1706864" cy="2533822"/>
      </dsp:txXfrm>
    </dsp:sp>
    <dsp:sp modelId="{390A2CAD-C0B1-46FF-A240-3BFD53D81E88}">
      <dsp:nvSpPr>
        <dsp:cNvPr id="0" name=""/>
        <dsp:cNvSpPr/>
      </dsp:nvSpPr>
      <dsp:spPr>
        <a:xfrm rot="16200000">
          <a:off x="577449" y="1258085"/>
          <a:ext cx="4223036" cy="170686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83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Week2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Retro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Evaluasi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Teknik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cek</a:t>
          </a:r>
          <a:r>
            <a:rPr lang="en-US" sz="1600" kern="1200" dirty="0" smtClean="0"/>
            <a:t> log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Upload Trello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Local Review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User Interview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 rot="5400000">
        <a:off x="1835535" y="844606"/>
        <a:ext cx="1706864" cy="2533822"/>
      </dsp:txXfrm>
    </dsp:sp>
    <dsp:sp modelId="{A2975C18-E905-4538-96FF-946D38F657C7}">
      <dsp:nvSpPr>
        <dsp:cNvPr id="0" name=""/>
        <dsp:cNvSpPr/>
      </dsp:nvSpPr>
      <dsp:spPr>
        <a:xfrm rot="16200000">
          <a:off x="2412328" y="1258085"/>
          <a:ext cx="4223036" cy="170686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83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Week3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Daily Meetup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Update </a:t>
          </a:r>
          <a:r>
            <a:rPr lang="en-US" sz="1600" kern="1200" dirty="0" err="1" smtClean="0"/>
            <a:t>Produk</a:t>
          </a:r>
          <a:r>
            <a:rPr lang="en-US" sz="1600" kern="1200" dirty="0" smtClean="0"/>
            <a:t> Backlog</a:t>
          </a:r>
          <a:endParaRPr lang="en-US" sz="1600" kern="1200" dirty="0"/>
        </a:p>
      </dsp:txBody>
      <dsp:txXfrm rot="5400000">
        <a:off x="3670414" y="844606"/>
        <a:ext cx="1706864" cy="2533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6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7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6CE1-BCCC-4293-B205-7A9BD09FB9B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CD46-A496-4F94-B5F4-92383008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Sprint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Jauari </a:t>
            </a:r>
            <a:r>
              <a:rPr lang="en-US" dirty="0" err="1" smtClean="0"/>
              <a:t>Akhmad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Hasim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Sprint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123028"/>
              </p:ext>
            </p:extLst>
          </p:nvPr>
        </p:nvGraphicFramePr>
        <p:xfrm>
          <a:off x="-2164492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1439407"/>
              </p:ext>
            </p:extLst>
          </p:nvPr>
        </p:nvGraphicFramePr>
        <p:xfrm>
          <a:off x="6339015" y="1818990"/>
          <a:ext cx="5377935" cy="4223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94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Menghasilkan</a:t>
            </a:r>
            <a:r>
              <a:rPr lang="en-US" dirty="0" smtClean="0"/>
              <a:t> Sprint Goal  </a:t>
            </a:r>
            <a:r>
              <a:rPr lang="en-US" dirty="0" err="1" smtClean="0"/>
              <a:t>dan</a:t>
            </a:r>
            <a:r>
              <a:rPr lang="en-US" dirty="0" smtClean="0"/>
              <a:t> PBI </a:t>
            </a:r>
            <a:endParaRPr lang="en-US" dirty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solid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didetaikan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PB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dikunci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fix  </a:t>
            </a:r>
          </a:p>
        </p:txBody>
      </p:sp>
    </p:spTree>
    <p:extLst>
      <p:ext uri="{BB962C8B-B14F-4D97-AF65-F5344CB8AC3E}">
        <p14:creationId xmlns:p14="http://schemas.microsoft.com/office/powerpoint/2010/main" val="37476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697" y="1317167"/>
            <a:ext cx="8647653" cy="48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Teknikal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4 orang </a:t>
            </a:r>
          </a:p>
          <a:p>
            <a:r>
              <a:rPr lang="en-US" dirty="0" smtClean="0"/>
              <a:t>Rule Scrum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dibatasi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Detail Time </a:t>
            </a:r>
            <a:r>
              <a:rPr lang="en-US" dirty="0" err="1" smtClean="0"/>
              <a:t>Praktikum</a:t>
            </a:r>
            <a:r>
              <a:rPr lang="en-US" dirty="0" smtClean="0"/>
              <a:t> 120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Produck</a:t>
            </a:r>
            <a:r>
              <a:rPr lang="en-US" dirty="0" smtClean="0"/>
              <a:t> Backlog =1 jam</a:t>
            </a:r>
          </a:p>
          <a:p>
            <a:pPr lvl="1"/>
            <a:r>
              <a:rPr lang="en-US" dirty="0" err="1" smtClean="0"/>
              <a:t>StandUp</a:t>
            </a:r>
            <a:r>
              <a:rPr lang="en-US" dirty="0" smtClean="0"/>
              <a:t> Meeting =  10 </a:t>
            </a:r>
            <a:r>
              <a:rPr lang="en-US" dirty="0" err="1" smtClean="0"/>
              <a:t>menit</a:t>
            </a:r>
            <a:endParaRPr lang="en-US" dirty="0" smtClean="0"/>
          </a:p>
          <a:p>
            <a:pPr lvl="1"/>
            <a:r>
              <a:rPr lang="en-US" dirty="0" smtClean="0"/>
              <a:t>Scrum Retro = Week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Inovasi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mengikutkan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lomba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Teknikal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test 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dengan</a:t>
            </a:r>
            <a:r>
              <a:rPr lang="en-US" dirty="0" smtClean="0"/>
              <a:t> backend Web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(Pattern)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5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Mengajukan</a:t>
            </a:r>
            <a:r>
              <a:rPr lang="en-US" dirty="0" smtClean="0"/>
              <a:t> IDE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713" y="330457"/>
            <a:ext cx="7118242" cy="58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9" y="571235"/>
            <a:ext cx="10939513" cy="576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Sprint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Life Cycle Development </a:t>
            </a:r>
          </a:p>
          <a:p>
            <a:r>
              <a:rPr lang="en-US" dirty="0" smtClean="0"/>
              <a:t>1 Sprint </a:t>
            </a:r>
            <a:r>
              <a:rPr lang="en-US" dirty="0" err="1" smtClean="0"/>
              <a:t>untuk</a:t>
            </a:r>
            <a:r>
              <a:rPr lang="en-US" dirty="0" smtClean="0"/>
              <a:t> 1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detail 4 week. </a:t>
            </a:r>
          </a:p>
          <a:p>
            <a:r>
              <a:rPr lang="en-US" dirty="0" smtClean="0"/>
              <a:t>Ideal Sprint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dipatuhi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SCRUM member (SM,PO, DT) 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SM </a:t>
            </a:r>
            <a:r>
              <a:rPr lang="en-US" dirty="0" err="1" smtClean="0"/>
              <a:t>memastikan</a:t>
            </a:r>
            <a:r>
              <a:rPr lang="en-US" dirty="0" smtClean="0"/>
              <a:t> proses </a:t>
            </a:r>
            <a:r>
              <a:rPr lang="en-US" dirty="0" err="1" smtClean="0"/>
              <a:t>dari</a:t>
            </a:r>
            <a:r>
              <a:rPr lang="en-US" dirty="0" smtClean="0"/>
              <a:t> development </a:t>
            </a:r>
            <a:r>
              <a:rPr lang="en-US" dirty="0" err="1" smtClean="0"/>
              <a:t>berjalan</a:t>
            </a:r>
            <a:r>
              <a:rPr lang="en-US" dirty="0" smtClean="0"/>
              <a:t> lancer, PO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inisiasi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produknya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ST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PO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Unit Test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Scrum </a:t>
            </a:r>
            <a:r>
              <a:rPr lang="en-US" dirty="0" err="1" smtClean="0"/>
              <a:t>Tream</a:t>
            </a:r>
            <a:r>
              <a:rPr lang="en-US" dirty="0" smtClean="0"/>
              <a:t> (DT)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 err="1" smtClean="0"/>
              <a:t>dan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bicbucket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Jira (</a:t>
            </a:r>
            <a:r>
              <a:rPr lang="en-US" dirty="0" err="1" smtClean="0"/>
              <a:t>untuk</a:t>
            </a:r>
            <a:r>
              <a:rPr lang="en-US" dirty="0" smtClean="0"/>
              <a:t> quality </a:t>
            </a:r>
            <a:r>
              <a:rPr lang="en-US" dirty="0" err="1" smtClean="0"/>
              <a:t>kontrol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(Jenkins, </a:t>
            </a:r>
            <a:r>
              <a:rPr lang="en-US" dirty="0" err="1" smtClean="0"/>
              <a:t>Jintelegent</a:t>
            </a:r>
            <a:r>
              <a:rPr lang="en-US" dirty="0" smtClean="0"/>
              <a:t>, Selenium) </a:t>
            </a:r>
          </a:p>
          <a:p>
            <a:r>
              <a:rPr lang="en-US" dirty="0" smtClean="0"/>
              <a:t>Android Studio, power </a:t>
            </a:r>
            <a:r>
              <a:rPr lang="en-US" dirty="0" err="1" smtClean="0"/>
              <a:t>desainer</a:t>
            </a:r>
            <a:r>
              <a:rPr lang="en-US" dirty="0" smtClean="0"/>
              <a:t> 16.5, mind map , Source Tree</a:t>
            </a:r>
          </a:p>
          <a:p>
            <a:r>
              <a:rPr lang="en-US" dirty="0" smtClean="0"/>
              <a:t>Framework YII 2, Web </a:t>
            </a:r>
            <a:r>
              <a:rPr lang="en-US" dirty="0" err="1" smtClean="0"/>
              <a:t>Servis</a:t>
            </a:r>
            <a:r>
              <a:rPr lang="en-US" dirty="0" smtClean="0"/>
              <a:t> Rest,</a:t>
            </a:r>
          </a:p>
          <a:p>
            <a:r>
              <a:rPr lang="en-US" dirty="0" smtClean="0"/>
              <a:t>Mobile Pattern (</a:t>
            </a:r>
            <a:r>
              <a:rPr lang="en-US" dirty="0" err="1" smtClean="0"/>
              <a:t>MVC,MVP,MVVM,Viper</a:t>
            </a:r>
            <a:r>
              <a:rPr lang="en-US" dirty="0" smtClean="0"/>
              <a:t>) </a:t>
            </a:r>
          </a:p>
          <a:p>
            <a:r>
              <a:rPr lang="en-US" dirty="0" smtClean="0"/>
              <a:t>Unit Test (UAT, Junit, </a:t>
            </a:r>
            <a:r>
              <a:rPr lang="en-US" dirty="0" err="1" smtClean="0"/>
              <a:t>Analys</a:t>
            </a:r>
            <a:r>
              <a:rPr lang="en-US" dirty="0" smtClean="0"/>
              <a:t>, Apache Benchmark, Postman, </a:t>
            </a:r>
            <a:r>
              <a:rPr lang="en-US" dirty="0" err="1" smtClean="0"/>
              <a:t>dll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Requirement User Stories, User </a:t>
            </a:r>
            <a:r>
              <a:rPr lang="en-US" dirty="0" err="1" smtClean="0"/>
              <a:t>Skenario</a:t>
            </a:r>
            <a:r>
              <a:rPr lang="en-US" dirty="0" smtClean="0"/>
              <a:t>, </a:t>
            </a:r>
            <a:r>
              <a:rPr lang="en-US" dirty="0" err="1" smtClean="0"/>
              <a:t>Komponen</a:t>
            </a:r>
            <a:r>
              <a:rPr lang="en-US" dirty="0" smtClean="0"/>
              <a:t> Diagram</a:t>
            </a:r>
          </a:p>
          <a:p>
            <a:r>
              <a:rPr lang="en-US" dirty="0" err="1" smtClean="0"/>
              <a:t>Dokumen</a:t>
            </a:r>
            <a:r>
              <a:rPr lang="en-US" dirty="0" smtClean="0"/>
              <a:t> Modeling  Use Case, Activity Diagram, Sequence, Diagram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932" y="1281928"/>
            <a:ext cx="72461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SCRUM</a:t>
            </a:r>
            <a:endParaRPr lang="en-US" dirty="0"/>
          </a:p>
        </p:txBody>
      </p:sp>
      <p:pic>
        <p:nvPicPr>
          <p:cNvPr id="1026" name="Picture 2" descr="Hasil gambar untuk komponen scr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45" y="1496747"/>
            <a:ext cx="10360490" cy="462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0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905" y="1193042"/>
            <a:ext cx="8796755" cy="53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10" y="320675"/>
            <a:ext cx="7641936" cy="57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039" y="1263864"/>
            <a:ext cx="7661444" cy="2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295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Desain Sprint</vt:lpstr>
      <vt:lpstr>PowerPoint Presentation</vt:lpstr>
      <vt:lpstr>Desain Sprint </vt:lpstr>
      <vt:lpstr>Tools dan Environment</vt:lpstr>
      <vt:lpstr>Perbedaan </vt:lpstr>
      <vt:lpstr>Iterasi SCRUM</vt:lpstr>
      <vt:lpstr>Sprint </vt:lpstr>
      <vt:lpstr>PowerPoint Presentation</vt:lpstr>
      <vt:lpstr>PowerPoint Presentation</vt:lpstr>
      <vt:lpstr>Desain Sprint Praktikum </vt:lpstr>
      <vt:lpstr>Sprint Planning</vt:lpstr>
      <vt:lpstr>Life Cycle </vt:lpstr>
      <vt:lpstr>Teknikal Praktikum </vt:lpstr>
      <vt:lpstr>Spesifikasi Produk </vt:lpstr>
      <vt:lpstr>Week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Sprint PPL</dc:title>
  <dc:creator>jauari</dc:creator>
  <cp:lastModifiedBy>jauari</cp:lastModifiedBy>
  <cp:revision>12</cp:revision>
  <dcterms:created xsi:type="dcterms:W3CDTF">2017-09-05T00:45:34Z</dcterms:created>
  <dcterms:modified xsi:type="dcterms:W3CDTF">2017-09-05T05:42:28Z</dcterms:modified>
</cp:coreProperties>
</file>