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Lst>
  <p:sldSz cy="5143500" cx="9144000"/>
  <p:notesSz cx="6858000" cy="9144000"/>
  <p:embeddedFontLst>
    <p:embeddedFont>
      <p:font typeface="Proxima Nova"/>
      <p:regular r:id="rId52"/>
      <p:bold r:id="rId53"/>
      <p:italic r:id="rId54"/>
      <p:boldItalic r:id="rId55"/>
    </p:embeddedFont>
    <p:embeddedFont>
      <p:font typeface="Alfa Slab One"/>
      <p:regular r:id="rId5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C4DAB4E-748F-49B6-94E3-8626719FF24E}">
  <a:tblStyle styleId="{FC4DAB4E-748F-49B6-94E3-8626719FF24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font" Target="fonts/ProximaNova-bold.fntdata"/><Relationship Id="rId52" Type="http://schemas.openxmlformats.org/officeDocument/2006/relationships/font" Target="fonts/ProximaNova-regular.fntdata"/><Relationship Id="rId11" Type="http://schemas.openxmlformats.org/officeDocument/2006/relationships/slide" Target="slides/slide5.xml"/><Relationship Id="rId55" Type="http://schemas.openxmlformats.org/officeDocument/2006/relationships/font" Target="fonts/ProximaNova-boldItalic.fntdata"/><Relationship Id="rId10" Type="http://schemas.openxmlformats.org/officeDocument/2006/relationships/slide" Target="slides/slide4.xml"/><Relationship Id="rId54" Type="http://schemas.openxmlformats.org/officeDocument/2006/relationships/font" Target="fonts/ProximaNova-italic.fntdata"/><Relationship Id="rId13" Type="http://schemas.openxmlformats.org/officeDocument/2006/relationships/slide" Target="slides/slide7.xml"/><Relationship Id="rId12" Type="http://schemas.openxmlformats.org/officeDocument/2006/relationships/slide" Target="slides/slide6.xml"/><Relationship Id="rId56" Type="http://schemas.openxmlformats.org/officeDocument/2006/relationships/font" Target="fonts/AlfaSlabOne-regular.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16ee901a92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g116ee901a92_0_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1f4e1f63f2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11f4e1f63f2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11f4e1f63f2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11f4e1f63f2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1f4e1f63f2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11f4e1f63f2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1f4e1f63f2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11f4e1f63f2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11f4e1f63f2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11f4e1f63f2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11f4e1f63f2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11f4e1f63f2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11f4e1f63f2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11f4e1f63f2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11f4e1f63f2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11f4e1f63f2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11f4e1f63f2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11f4e1f63f2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1205e58632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g1205e586322_0_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1da5f9fdc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g11da5f9fdc4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1205e586322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1205e586322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1205e586322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1205e586322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1205e586322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1205e586322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1205e586322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1205e586322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1205e586322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1205e586322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1205e586322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1205e586322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1205e586322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1205e586322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1205e586322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1205e586322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1205e586322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1205e586322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1205e586322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1205e586322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1f4e1f63f2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1f4e1f63f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11da5f9fdc4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11da5f9fdc4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1205e586322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1205e586322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1205e586322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g1205e586322_0_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12068495b4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12068495b4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12068495b4b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12068495b4b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12068495b4b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12068495b4b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12068495b4b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12068495b4b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12068495b4b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12068495b4b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12068495b4b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12068495b4b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12068495b4b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12068495b4b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1f4e1f63f2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1f4e1f63f2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12068495b4b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12068495b4b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12068495b4b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12068495b4b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12068495b4b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12068495b4b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12068495b4b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12068495b4b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12068495b4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12068495b4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1205e586322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1205e586322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1f4e1f63f2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1f4e1f63f2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1f4e1f63f2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1f4e1f63f2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1f4e1f63f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1f4e1f63f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1f4e1f63f2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1f4e1f63f2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1f4e1f63f2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11f4e1f63f2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 Id="rId3" Type="http://schemas.openxmlformats.org/officeDocument/2006/relationships/image" Target="../media/image3.png"/><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4278300" y="2751163"/>
            <a:ext cx="587400" cy="0"/>
          </a:xfrm>
          <a:prstGeom prst="straightConnector1">
            <a:avLst/>
          </a:prstGeom>
          <a:noFill/>
          <a:ln cap="flat" cmpd="sng" w="76200">
            <a:solidFill>
              <a:schemeClr val="dk1"/>
            </a:solidFill>
            <a:prstDash val="solid"/>
            <a:round/>
            <a:headEnd len="sm" w="sm" type="none"/>
            <a:tailEnd len="sm" w="sm" type="none"/>
          </a:ln>
        </p:spPr>
      </p:cxnSp>
      <p:sp>
        <p:nvSpPr>
          <p:cNvPr id="11" name="Google Shape;11;p2"/>
          <p:cNvSpPr txBox="1"/>
          <p:nvPr>
            <p:ph type="ctrTitle"/>
          </p:nvPr>
        </p:nvSpPr>
        <p:spPr>
          <a:xfrm>
            <a:off x="311700" y="595975"/>
            <a:ext cx="8520600" cy="19578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2" name="Google Shape;12;p2"/>
          <p:cNvSpPr txBox="1"/>
          <p:nvPr>
            <p:ph idx="1" type="subTitle"/>
          </p:nvPr>
        </p:nvSpPr>
        <p:spPr>
          <a:xfrm>
            <a:off x="311700" y="3165823"/>
            <a:ext cx="8520600" cy="733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167925"/>
            <a:ext cx="8520600" cy="19800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1"/>
              </a:buClr>
              <a:buSzPts val="11000"/>
              <a:buNone/>
              <a:defRPr sz="11000">
                <a:solidFill>
                  <a:schemeClr val="dk1"/>
                </a:solidFill>
              </a:defRPr>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48" name="Google Shape;48;p11"/>
          <p:cNvSpPr txBox="1"/>
          <p:nvPr>
            <p:ph idx="1" type="body"/>
          </p:nvPr>
        </p:nvSpPr>
        <p:spPr>
          <a:xfrm>
            <a:off x="311700" y="32242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chine Learning PPT 3">
  <p:cSld name="Machine Learning PPT 3">
    <p:spTree>
      <p:nvGrpSpPr>
        <p:cNvPr id="52" name="Shape 52"/>
        <p:cNvGrpSpPr/>
        <p:nvPr/>
      </p:nvGrpSpPr>
      <p:grpSpPr>
        <a:xfrm>
          <a:off x="0" y="0"/>
          <a:ext cx="0" cy="0"/>
          <a:chOff x="0" y="0"/>
          <a:chExt cx="0" cy="0"/>
        </a:xfrm>
      </p:grpSpPr>
      <p:sp>
        <p:nvSpPr>
          <p:cNvPr id="53" name="Google Shape;53;p13"/>
          <p:cNvSpPr/>
          <p:nvPr/>
        </p:nvSpPr>
        <p:spPr>
          <a:xfrm rot="5400000">
            <a:off x="-1642855" y="1642855"/>
            <a:ext cx="5143507" cy="1857797"/>
          </a:xfrm>
          <a:custGeom>
            <a:rect b="b" l="l" r="r" t="t"/>
            <a:pathLst>
              <a:path extrusionOk="0" h="933" w="11520">
                <a:moveTo>
                  <a:pt x="11520" y="0"/>
                </a:moveTo>
                <a:lnTo>
                  <a:pt x="0" y="507"/>
                </a:lnTo>
                <a:lnTo>
                  <a:pt x="0" y="933"/>
                </a:lnTo>
                <a:lnTo>
                  <a:pt x="11520" y="933"/>
                </a:lnTo>
                <a:lnTo>
                  <a:pt x="11520" y="0"/>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4" name="Google Shape;54;p13"/>
          <p:cNvSpPr txBox="1"/>
          <p:nvPr>
            <p:ph type="title"/>
          </p:nvPr>
        </p:nvSpPr>
        <p:spPr>
          <a:xfrm>
            <a:off x="1857798" y="915566"/>
            <a:ext cx="6828900" cy="857400"/>
          </a:xfrm>
          <a:prstGeom prst="rect">
            <a:avLst/>
          </a:prstGeom>
          <a:noFill/>
          <a:ln>
            <a:noFill/>
          </a:ln>
        </p:spPr>
        <p:txBody>
          <a:bodyPr anchorCtr="0" anchor="ctr" bIns="45700" lIns="91425" spcFirstLastPara="1" rIns="91425" wrap="square" tIns="45700">
            <a:normAutofit/>
          </a:bodyPr>
          <a:lstStyle>
            <a:lvl1pPr lvl="0" rtl="0" algn="l">
              <a:spcBef>
                <a:spcPts val="0"/>
              </a:spcBef>
              <a:spcAft>
                <a:spcPts val="0"/>
              </a:spcAft>
              <a:buClr>
                <a:schemeClr val="dk1"/>
              </a:buClr>
              <a:buSzPts val="4200"/>
              <a:buFont typeface="Calibri"/>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55" name="Google Shape;55;p13"/>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solidFill>
                  <a:srgbClr val="7F7F7F"/>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6" name="Google Shape;56;p13"/>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solidFill>
                  <a:srgbClr val="7F7F7F"/>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7" name="Google Shape;57;p13"/>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rmAutofit lnSpcReduction="10000"/>
          </a:bodyPr>
          <a:lstStyle>
            <a:lvl1pPr indent="0" lvl="0" marL="0" rtl="0" algn="r">
              <a:spcBef>
                <a:spcPts val="0"/>
              </a:spcBef>
              <a:buNone/>
              <a:defRPr sz="1200">
                <a:solidFill>
                  <a:srgbClr val="7F7F7F"/>
                </a:solidFill>
                <a:latin typeface="Calibri"/>
                <a:ea typeface="Calibri"/>
                <a:cs typeface="Calibri"/>
                <a:sym typeface="Calibri"/>
              </a:defRPr>
            </a:lvl1pPr>
            <a:lvl2pPr indent="0" lvl="1" marL="0" rtl="0" algn="r">
              <a:spcBef>
                <a:spcPts val="0"/>
              </a:spcBef>
              <a:buNone/>
              <a:defRPr sz="1200">
                <a:solidFill>
                  <a:srgbClr val="7F7F7F"/>
                </a:solidFill>
                <a:latin typeface="Calibri"/>
                <a:ea typeface="Calibri"/>
                <a:cs typeface="Calibri"/>
                <a:sym typeface="Calibri"/>
              </a:defRPr>
            </a:lvl2pPr>
            <a:lvl3pPr indent="0" lvl="2" marL="0" rtl="0" algn="r">
              <a:spcBef>
                <a:spcPts val="0"/>
              </a:spcBef>
              <a:buNone/>
              <a:defRPr sz="1200">
                <a:solidFill>
                  <a:srgbClr val="7F7F7F"/>
                </a:solidFill>
                <a:latin typeface="Calibri"/>
                <a:ea typeface="Calibri"/>
                <a:cs typeface="Calibri"/>
                <a:sym typeface="Calibri"/>
              </a:defRPr>
            </a:lvl3pPr>
            <a:lvl4pPr indent="0" lvl="3" marL="0" rtl="0" algn="r">
              <a:spcBef>
                <a:spcPts val="0"/>
              </a:spcBef>
              <a:buNone/>
              <a:defRPr sz="1200">
                <a:solidFill>
                  <a:srgbClr val="7F7F7F"/>
                </a:solidFill>
                <a:latin typeface="Calibri"/>
                <a:ea typeface="Calibri"/>
                <a:cs typeface="Calibri"/>
                <a:sym typeface="Calibri"/>
              </a:defRPr>
            </a:lvl4pPr>
            <a:lvl5pPr indent="0" lvl="4" marL="0" rtl="0" algn="r">
              <a:spcBef>
                <a:spcPts val="0"/>
              </a:spcBef>
              <a:buNone/>
              <a:defRPr sz="1200">
                <a:solidFill>
                  <a:srgbClr val="7F7F7F"/>
                </a:solidFill>
                <a:latin typeface="Calibri"/>
                <a:ea typeface="Calibri"/>
                <a:cs typeface="Calibri"/>
                <a:sym typeface="Calibri"/>
              </a:defRPr>
            </a:lvl5pPr>
            <a:lvl6pPr indent="0" lvl="5" marL="0" rtl="0" algn="r">
              <a:spcBef>
                <a:spcPts val="0"/>
              </a:spcBef>
              <a:buNone/>
              <a:defRPr sz="1200">
                <a:solidFill>
                  <a:srgbClr val="7F7F7F"/>
                </a:solidFill>
                <a:latin typeface="Calibri"/>
                <a:ea typeface="Calibri"/>
                <a:cs typeface="Calibri"/>
                <a:sym typeface="Calibri"/>
              </a:defRPr>
            </a:lvl6pPr>
            <a:lvl7pPr indent="0" lvl="6" marL="0" rtl="0" algn="r">
              <a:spcBef>
                <a:spcPts val="0"/>
              </a:spcBef>
              <a:buNone/>
              <a:defRPr sz="1200">
                <a:solidFill>
                  <a:srgbClr val="7F7F7F"/>
                </a:solidFill>
                <a:latin typeface="Calibri"/>
                <a:ea typeface="Calibri"/>
                <a:cs typeface="Calibri"/>
                <a:sym typeface="Calibri"/>
              </a:defRPr>
            </a:lvl7pPr>
            <a:lvl8pPr indent="0" lvl="7" marL="0" rtl="0" algn="r">
              <a:spcBef>
                <a:spcPts val="0"/>
              </a:spcBef>
              <a:buNone/>
              <a:defRPr sz="1200">
                <a:solidFill>
                  <a:srgbClr val="7F7F7F"/>
                </a:solidFill>
                <a:latin typeface="Calibri"/>
                <a:ea typeface="Calibri"/>
                <a:cs typeface="Calibri"/>
                <a:sym typeface="Calibri"/>
              </a:defRPr>
            </a:lvl8pPr>
            <a:lvl9pPr indent="0" lvl="8" marL="0" rtl="0" algn="r">
              <a:spcBef>
                <a:spcPts val="0"/>
              </a:spcBef>
              <a:buNone/>
              <a:defRPr sz="1200">
                <a:solidFill>
                  <a:srgbClr val="7F7F7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58" name="Google Shape;58;p13"/>
          <p:cNvSpPr/>
          <p:nvPr/>
        </p:nvSpPr>
        <p:spPr>
          <a:xfrm>
            <a:off x="3175" y="4805363"/>
            <a:ext cx="4800" cy="338100"/>
          </a:xfrm>
          <a:prstGeom prst="rect">
            <a:avLst/>
          </a:prstGeom>
          <a:solidFill>
            <a:srgbClr val="E7E9E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7F7F7F"/>
              </a:solidFill>
              <a:latin typeface="Calibri"/>
              <a:ea typeface="Calibri"/>
              <a:cs typeface="Calibri"/>
              <a:sym typeface="Calibri"/>
            </a:endParaRPr>
          </a:p>
        </p:txBody>
      </p:sp>
      <p:sp>
        <p:nvSpPr>
          <p:cNvPr id="59" name="Google Shape;59;p13"/>
          <p:cNvSpPr txBox="1"/>
          <p:nvPr>
            <p:ph idx="1" type="body"/>
          </p:nvPr>
        </p:nvSpPr>
        <p:spPr>
          <a:xfrm>
            <a:off x="1857798" y="2057202"/>
            <a:ext cx="6818700" cy="24483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440"/>
              </a:spcBef>
              <a:spcAft>
                <a:spcPts val="0"/>
              </a:spcAft>
              <a:buClr>
                <a:schemeClr val="dk1"/>
              </a:buClr>
              <a:buSzPts val="2200"/>
              <a:buFont typeface="Arial"/>
              <a:buNone/>
              <a:defRPr sz="2200">
                <a:solidFill>
                  <a:schemeClr val="dk1"/>
                </a:solidFill>
              </a:defRPr>
            </a:lvl1pPr>
            <a:lvl2pPr indent="-342900" lvl="1" marL="914400" rtl="0" algn="l">
              <a:spcBef>
                <a:spcPts val="360"/>
              </a:spcBef>
              <a:spcAft>
                <a:spcPts val="0"/>
              </a:spcAft>
              <a:buClr>
                <a:schemeClr val="dk1"/>
              </a:buClr>
              <a:buSzPts val="1800"/>
              <a:buChar char="○"/>
              <a:defRPr/>
            </a:lvl2pPr>
            <a:lvl3pPr indent="-342900" lvl="2" marL="1371600" rtl="0" algn="l">
              <a:spcBef>
                <a:spcPts val="1200"/>
              </a:spcBef>
              <a:spcAft>
                <a:spcPts val="0"/>
              </a:spcAft>
              <a:buClr>
                <a:schemeClr val="dk1"/>
              </a:buClr>
              <a:buSzPts val="1800"/>
              <a:buChar char="■"/>
              <a:defRPr/>
            </a:lvl3pPr>
            <a:lvl4pPr indent="-342900" lvl="3" marL="1828800" rtl="0" algn="l">
              <a:spcBef>
                <a:spcPts val="1200"/>
              </a:spcBef>
              <a:spcAft>
                <a:spcPts val="0"/>
              </a:spcAft>
              <a:buClr>
                <a:schemeClr val="dk1"/>
              </a:buClr>
              <a:buSzPts val="1800"/>
              <a:buChar char="●"/>
              <a:defRPr/>
            </a:lvl4pPr>
            <a:lvl5pPr indent="-342900" lvl="4" marL="2286000" rtl="0" algn="l">
              <a:spcBef>
                <a:spcPts val="1200"/>
              </a:spcBef>
              <a:spcAft>
                <a:spcPts val="0"/>
              </a:spcAft>
              <a:buClr>
                <a:schemeClr val="dk1"/>
              </a:buClr>
              <a:buSzPts val="1800"/>
              <a:buChar char="○"/>
              <a:defRPr/>
            </a:lvl5pPr>
            <a:lvl6pPr indent="-342900" lvl="5" marL="2743200" rtl="0" algn="l">
              <a:spcBef>
                <a:spcPts val="1200"/>
              </a:spcBef>
              <a:spcAft>
                <a:spcPts val="0"/>
              </a:spcAft>
              <a:buClr>
                <a:schemeClr val="dk1"/>
              </a:buClr>
              <a:buSzPts val="1800"/>
              <a:buChar char="■"/>
              <a:defRPr/>
            </a:lvl6pPr>
            <a:lvl7pPr indent="-342900" lvl="6" marL="3200400" rtl="0" algn="l">
              <a:spcBef>
                <a:spcPts val="1200"/>
              </a:spcBef>
              <a:spcAft>
                <a:spcPts val="0"/>
              </a:spcAft>
              <a:buClr>
                <a:schemeClr val="dk1"/>
              </a:buClr>
              <a:buSzPts val="1800"/>
              <a:buChar char="●"/>
              <a:defRPr/>
            </a:lvl7pPr>
            <a:lvl8pPr indent="-342900" lvl="7" marL="3657600" rtl="0" algn="l">
              <a:spcBef>
                <a:spcPts val="1200"/>
              </a:spcBef>
              <a:spcAft>
                <a:spcPts val="0"/>
              </a:spcAft>
              <a:buClr>
                <a:schemeClr val="dk1"/>
              </a:buClr>
              <a:buSzPts val="1800"/>
              <a:buChar char="○"/>
              <a:defRPr/>
            </a:lvl8pPr>
            <a:lvl9pPr indent="-342900" lvl="8" marL="4114800" rtl="0" algn="l">
              <a:spcBef>
                <a:spcPts val="1200"/>
              </a:spcBef>
              <a:spcAft>
                <a:spcPts val="1200"/>
              </a:spcAft>
              <a:buClr>
                <a:schemeClr val="dk1"/>
              </a:buClr>
              <a:buSzPts val="1800"/>
              <a:buChar char="■"/>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chine Learning PPT 5">
  <p:cSld name="Machine Learning PPT 5">
    <p:spTree>
      <p:nvGrpSpPr>
        <p:cNvPr id="60" name="Shape 60"/>
        <p:cNvGrpSpPr/>
        <p:nvPr/>
      </p:nvGrpSpPr>
      <p:grpSpPr>
        <a:xfrm>
          <a:off x="0" y="0"/>
          <a:ext cx="0" cy="0"/>
          <a:chOff x="0" y="0"/>
          <a:chExt cx="0" cy="0"/>
        </a:xfrm>
      </p:grpSpPr>
      <p:sp>
        <p:nvSpPr>
          <p:cNvPr id="61" name="Google Shape;61;p14"/>
          <p:cNvSpPr/>
          <p:nvPr/>
        </p:nvSpPr>
        <p:spPr>
          <a:xfrm>
            <a:off x="0" y="4402138"/>
            <a:ext cx="9144000" cy="741364"/>
          </a:xfrm>
          <a:custGeom>
            <a:rect b="b" l="l" r="r" t="t"/>
            <a:pathLst>
              <a:path extrusionOk="0" h="933" w="11520">
                <a:moveTo>
                  <a:pt x="11520" y="0"/>
                </a:moveTo>
                <a:lnTo>
                  <a:pt x="0" y="507"/>
                </a:lnTo>
                <a:lnTo>
                  <a:pt x="0" y="933"/>
                </a:lnTo>
                <a:lnTo>
                  <a:pt x="11520" y="933"/>
                </a:lnTo>
                <a:lnTo>
                  <a:pt x="11520" y="0"/>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2" name="Google Shape;62;p14"/>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solidFill>
                  <a:schemeClr val="lt1"/>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3" name="Google Shape;63;p14"/>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solidFill>
                  <a:schemeClr val="lt1"/>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4" name="Google Shape;64;p14"/>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rmAutofit lnSpcReduction="10000"/>
          </a:bodyPr>
          <a:lstStyle>
            <a:lvl1pPr indent="0" lvl="0" marL="0" rtl="0" algn="r">
              <a:spcBef>
                <a:spcPts val="0"/>
              </a:spcBef>
              <a:buNone/>
              <a:defRPr sz="1200">
                <a:solidFill>
                  <a:schemeClr val="lt1"/>
                </a:solidFill>
                <a:latin typeface="Calibri"/>
                <a:ea typeface="Calibri"/>
                <a:cs typeface="Calibri"/>
                <a:sym typeface="Calibri"/>
              </a:defRPr>
            </a:lvl1pPr>
            <a:lvl2pPr indent="0" lvl="1" marL="0" rtl="0" algn="r">
              <a:spcBef>
                <a:spcPts val="0"/>
              </a:spcBef>
              <a:buNone/>
              <a:defRPr sz="1200">
                <a:solidFill>
                  <a:schemeClr val="lt1"/>
                </a:solidFill>
                <a:latin typeface="Calibri"/>
                <a:ea typeface="Calibri"/>
                <a:cs typeface="Calibri"/>
                <a:sym typeface="Calibri"/>
              </a:defRPr>
            </a:lvl2pPr>
            <a:lvl3pPr indent="0" lvl="2" marL="0" rtl="0" algn="r">
              <a:spcBef>
                <a:spcPts val="0"/>
              </a:spcBef>
              <a:buNone/>
              <a:defRPr sz="1200">
                <a:solidFill>
                  <a:schemeClr val="lt1"/>
                </a:solidFill>
                <a:latin typeface="Calibri"/>
                <a:ea typeface="Calibri"/>
                <a:cs typeface="Calibri"/>
                <a:sym typeface="Calibri"/>
              </a:defRPr>
            </a:lvl3pPr>
            <a:lvl4pPr indent="0" lvl="3" marL="0" rtl="0" algn="r">
              <a:spcBef>
                <a:spcPts val="0"/>
              </a:spcBef>
              <a:buNone/>
              <a:defRPr sz="1200">
                <a:solidFill>
                  <a:schemeClr val="lt1"/>
                </a:solidFill>
                <a:latin typeface="Calibri"/>
                <a:ea typeface="Calibri"/>
                <a:cs typeface="Calibri"/>
                <a:sym typeface="Calibri"/>
              </a:defRPr>
            </a:lvl4pPr>
            <a:lvl5pPr indent="0" lvl="4" marL="0" rtl="0" algn="r">
              <a:spcBef>
                <a:spcPts val="0"/>
              </a:spcBef>
              <a:buNone/>
              <a:defRPr sz="1200">
                <a:solidFill>
                  <a:schemeClr val="lt1"/>
                </a:solidFill>
                <a:latin typeface="Calibri"/>
                <a:ea typeface="Calibri"/>
                <a:cs typeface="Calibri"/>
                <a:sym typeface="Calibri"/>
              </a:defRPr>
            </a:lvl5pPr>
            <a:lvl6pPr indent="0" lvl="5" marL="0" rtl="0" algn="r">
              <a:spcBef>
                <a:spcPts val="0"/>
              </a:spcBef>
              <a:buNone/>
              <a:defRPr sz="1200">
                <a:solidFill>
                  <a:schemeClr val="lt1"/>
                </a:solidFill>
                <a:latin typeface="Calibri"/>
                <a:ea typeface="Calibri"/>
                <a:cs typeface="Calibri"/>
                <a:sym typeface="Calibri"/>
              </a:defRPr>
            </a:lvl6pPr>
            <a:lvl7pPr indent="0" lvl="6" marL="0" rtl="0" algn="r">
              <a:spcBef>
                <a:spcPts val="0"/>
              </a:spcBef>
              <a:buNone/>
              <a:defRPr sz="1200">
                <a:solidFill>
                  <a:schemeClr val="lt1"/>
                </a:solidFill>
                <a:latin typeface="Calibri"/>
                <a:ea typeface="Calibri"/>
                <a:cs typeface="Calibri"/>
                <a:sym typeface="Calibri"/>
              </a:defRPr>
            </a:lvl7pPr>
            <a:lvl8pPr indent="0" lvl="7" marL="0" rtl="0" algn="r">
              <a:spcBef>
                <a:spcPts val="0"/>
              </a:spcBef>
              <a:buNone/>
              <a:defRPr sz="1200">
                <a:solidFill>
                  <a:schemeClr val="lt1"/>
                </a:solidFill>
                <a:latin typeface="Calibri"/>
                <a:ea typeface="Calibri"/>
                <a:cs typeface="Calibri"/>
                <a:sym typeface="Calibri"/>
              </a:defRPr>
            </a:lvl8pPr>
            <a:lvl9pPr indent="0" lvl="8" marL="0" rtl="0" algn="r">
              <a:spcBef>
                <a:spcPts val="0"/>
              </a:spcBef>
              <a:buNone/>
              <a:defRPr sz="1200">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65" name="Google Shape;65;p14"/>
          <p:cNvSpPr/>
          <p:nvPr/>
        </p:nvSpPr>
        <p:spPr>
          <a:xfrm>
            <a:off x="3175" y="4805363"/>
            <a:ext cx="4800" cy="338100"/>
          </a:xfrm>
          <a:prstGeom prst="rect">
            <a:avLst/>
          </a:prstGeom>
          <a:solidFill>
            <a:srgbClr val="E7E9E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6" name="Google Shape;66;p14"/>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rmAutofit/>
          </a:bodyPr>
          <a:lstStyle>
            <a:lvl1pPr lvl="0" rtl="0" algn="ctr">
              <a:spcBef>
                <a:spcPts val="0"/>
              </a:spcBef>
              <a:spcAft>
                <a:spcPts val="0"/>
              </a:spcAft>
              <a:buClr>
                <a:schemeClr val="dk1"/>
              </a:buClr>
              <a:buSzPts val="4200"/>
              <a:buFont typeface="Calibri"/>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67" name="Google Shape;67;p14"/>
          <p:cNvSpPr txBox="1"/>
          <p:nvPr>
            <p:ph idx="1" type="body"/>
          </p:nvPr>
        </p:nvSpPr>
        <p:spPr>
          <a:xfrm>
            <a:off x="467544" y="1419622"/>
            <a:ext cx="8208900" cy="2982600"/>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100000"/>
              </a:lnSpc>
              <a:spcBef>
                <a:spcPts val="440"/>
              </a:spcBef>
              <a:spcAft>
                <a:spcPts val="0"/>
              </a:spcAft>
              <a:buClr>
                <a:schemeClr val="dk1"/>
              </a:buClr>
              <a:buSzPts val="2200"/>
              <a:buFont typeface="Arial"/>
              <a:buNone/>
              <a:defRPr sz="2200">
                <a:solidFill>
                  <a:schemeClr val="dk1"/>
                </a:solidFill>
              </a:defRPr>
            </a:lvl1pPr>
            <a:lvl2pPr indent="-342900" lvl="1" marL="914400" rtl="0" algn="l">
              <a:spcBef>
                <a:spcPts val="360"/>
              </a:spcBef>
              <a:spcAft>
                <a:spcPts val="0"/>
              </a:spcAft>
              <a:buClr>
                <a:schemeClr val="dk1"/>
              </a:buClr>
              <a:buSzPts val="1800"/>
              <a:buChar char="○"/>
              <a:defRPr/>
            </a:lvl2pPr>
            <a:lvl3pPr indent="-342900" lvl="2" marL="1371600" rtl="0" algn="l">
              <a:spcBef>
                <a:spcPts val="1200"/>
              </a:spcBef>
              <a:spcAft>
                <a:spcPts val="0"/>
              </a:spcAft>
              <a:buClr>
                <a:schemeClr val="dk1"/>
              </a:buClr>
              <a:buSzPts val="1800"/>
              <a:buChar char="■"/>
              <a:defRPr/>
            </a:lvl3pPr>
            <a:lvl4pPr indent="-342900" lvl="3" marL="1828800" rtl="0" algn="l">
              <a:spcBef>
                <a:spcPts val="1200"/>
              </a:spcBef>
              <a:spcAft>
                <a:spcPts val="0"/>
              </a:spcAft>
              <a:buClr>
                <a:schemeClr val="dk1"/>
              </a:buClr>
              <a:buSzPts val="1800"/>
              <a:buChar char="●"/>
              <a:defRPr/>
            </a:lvl4pPr>
            <a:lvl5pPr indent="-342900" lvl="4" marL="2286000" rtl="0" algn="l">
              <a:spcBef>
                <a:spcPts val="1200"/>
              </a:spcBef>
              <a:spcAft>
                <a:spcPts val="0"/>
              </a:spcAft>
              <a:buClr>
                <a:schemeClr val="dk1"/>
              </a:buClr>
              <a:buSzPts val="1800"/>
              <a:buChar char="○"/>
              <a:defRPr/>
            </a:lvl5pPr>
            <a:lvl6pPr indent="-342900" lvl="5" marL="2743200" rtl="0" algn="l">
              <a:spcBef>
                <a:spcPts val="1200"/>
              </a:spcBef>
              <a:spcAft>
                <a:spcPts val="0"/>
              </a:spcAft>
              <a:buClr>
                <a:schemeClr val="dk1"/>
              </a:buClr>
              <a:buSzPts val="1800"/>
              <a:buChar char="■"/>
              <a:defRPr/>
            </a:lvl6pPr>
            <a:lvl7pPr indent="-342900" lvl="6" marL="3200400" rtl="0" algn="l">
              <a:spcBef>
                <a:spcPts val="1200"/>
              </a:spcBef>
              <a:spcAft>
                <a:spcPts val="0"/>
              </a:spcAft>
              <a:buClr>
                <a:schemeClr val="dk1"/>
              </a:buClr>
              <a:buSzPts val="1800"/>
              <a:buChar char="●"/>
              <a:defRPr/>
            </a:lvl7pPr>
            <a:lvl8pPr indent="-342900" lvl="7" marL="3657600" rtl="0" algn="l">
              <a:spcBef>
                <a:spcPts val="1200"/>
              </a:spcBef>
              <a:spcAft>
                <a:spcPts val="0"/>
              </a:spcAft>
              <a:buClr>
                <a:schemeClr val="dk1"/>
              </a:buClr>
              <a:buSzPts val="1800"/>
              <a:buChar char="○"/>
              <a:defRPr/>
            </a:lvl8pPr>
            <a:lvl9pPr indent="-342900" lvl="8" marL="4114800" rtl="0" algn="l">
              <a:spcBef>
                <a:spcPts val="1200"/>
              </a:spcBef>
              <a:spcAft>
                <a:spcPts val="1200"/>
              </a:spcAft>
              <a:buClr>
                <a:schemeClr val="dk1"/>
              </a:buClr>
              <a:buSzPts val="1800"/>
              <a:buChar char="■"/>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 Templateswise.com - Machine Learning PPT">
  <p:cSld name="© Templateswise.com - Machine Learning PPT">
    <p:bg>
      <p:bgPr>
        <a:blipFill>
          <a:blip r:embed="rId2">
            <a:alphaModFix/>
          </a:blip>
          <a:stretch>
            <a:fillRect/>
          </a:stretch>
        </a:blipFill>
      </p:bgPr>
    </p:bg>
    <p:spTree>
      <p:nvGrpSpPr>
        <p:cNvPr id="68" name="Shape 68"/>
        <p:cNvGrpSpPr/>
        <p:nvPr/>
      </p:nvGrpSpPr>
      <p:grpSpPr>
        <a:xfrm>
          <a:off x="0" y="0"/>
          <a:ext cx="0" cy="0"/>
          <a:chOff x="0" y="0"/>
          <a:chExt cx="0" cy="0"/>
        </a:xfrm>
      </p:grpSpPr>
      <p:pic>
        <p:nvPicPr>
          <p:cNvPr id="69" name="Google Shape;69;p15"/>
          <p:cNvPicPr preferRelativeResize="0"/>
          <p:nvPr/>
        </p:nvPicPr>
        <p:blipFill rotWithShape="1">
          <a:blip r:embed="rId3">
            <a:alphaModFix/>
          </a:blip>
          <a:srcRect b="0" l="0" r="0" t="0"/>
          <a:stretch/>
        </p:blipFill>
        <p:spPr>
          <a:xfrm>
            <a:off x="0" y="264"/>
            <a:ext cx="9144000" cy="5142971"/>
          </a:xfrm>
          <a:prstGeom prst="rect">
            <a:avLst/>
          </a:prstGeom>
          <a:noFill/>
          <a:ln>
            <a:noFill/>
          </a:ln>
        </p:spPr>
      </p:pic>
      <p:pic>
        <p:nvPicPr>
          <p:cNvPr id="70" name="Google Shape;70;p15"/>
          <p:cNvPicPr preferRelativeResize="0"/>
          <p:nvPr/>
        </p:nvPicPr>
        <p:blipFill rotWithShape="1">
          <a:blip r:embed="rId4">
            <a:alphaModFix/>
          </a:blip>
          <a:srcRect b="0" l="0" r="0" t="0"/>
          <a:stretch/>
        </p:blipFill>
        <p:spPr>
          <a:xfrm>
            <a:off x="0" y="457"/>
            <a:ext cx="9144000" cy="5142586"/>
          </a:xfrm>
          <a:prstGeom prst="rect">
            <a:avLst/>
          </a:prstGeom>
          <a:noFill/>
          <a:ln>
            <a:noFill/>
          </a:ln>
        </p:spPr>
      </p:pic>
      <p:sp>
        <p:nvSpPr>
          <p:cNvPr id="71" name="Google Shape;71;p15"/>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solidFill>
                  <a:srgbClr val="A5A5A5"/>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2" name="Google Shape;72;p15"/>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solidFill>
                  <a:srgbClr val="A5A5A5"/>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3" name="Google Shape;73;p15"/>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rmAutofit lnSpcReduction="10000"/>
          </a:bodyPr>
          <a:lstStyle>
            <a:lvl1pPr indent="0" lvl="0" marL="0" rtl="0" algn="r">
              <a:spcBef>
                <a:spcPts val="0"/>
              </a:spcBef>
              <a:buNone/>
              <a:defRPr b="0" i="0" sz="1200" u="none" cap="none" strike="noStrike">
                <a:solidFill>
                  <a:srgbClr val="A5A5A5"/>
                </a:solidFill>
                <a:latin typeface="Calibri"/>
                <a:ea typeface="Calibri"/>
                <a:cs typeface="Calibri"/>
                <a:sym typeface="Calibri"/>
              </a:defRPr>
            </a:lvl1pPr>
            <a:lvl2pPr indent="0" lvl="1" marL="0" rtl="0" algn="r">
              <a:spcBef>
                <a:spcPts val="0"/>
              </a:spcBef>
              <a:buNone/>
              <a:defRPr b="0" i="0" sz="1200" u="none" cap="none" strike="noStrike">
                <a:solidFill>
                  <a:srgbClr val="A5A5A5"/>
                </a:solidFill>
                <a:latin typeface="Calibri"/>
                <a:ea typeface="Calibri"/>
                <a:cs typeface="Calibri"/>
                <a:sym typeface="Calibri"/>
              </a:defRPr>
            </a:lvl2pPr>
            <a:lvl3pPr indent="0" lvl="2" marL="0" rtl="0" algn="r">
              <a:spcBef>
                <a:spcPts val="0"/>
              </a:spcBef>
              <a:buNone/>
              <a:defRPr b="0" i="0" sz="1200" u="none" cap="none" strike="noStrike">
                <a:solidFill>
                  <a:srgbClr val="A5A5A5"/>
                </a:solidFill>
                <a:latin typeface="Calibri"/>
                <a:ea typeface="Calibri"/>
                <a:cs typeface="Calibri"/>
                <a:sym typeface="Calibri"/>
              </a:defRPr>
            </a:lvl3pPr>
            <a:lvl4pPr indent="0" lvl="3" marL="0" rtl="0" algn="r">
              <a:spcBef>
                <a:spcPts val="0"/>
              </a:spcBef>
              <a:buNone/>
              <a:defRPr b="0" i="0" sz="1200" u="none" cap="none" strike="noStrike">
                <a:solidFill>
                  <a:srgbClr val="A5A5A5"/>
                </a:solidFill>
                <a:latin typeface="Calibri"/>
                <a:ea typeface="Calibri"/>
                <a:cs typeface="Calibri"/>
                <a:sym typeface="Calibri"/>
              </a:defRPr>
            </a:lvl4pPr>
            <a:lvl5pPr indent="0" lvl="4" marL="0" rtl="0" algn="r">
              <a:spcBef>
                <a:spcPts val="0"/>
              </a:spcBef>
              <a:buNone/>
              <a:defRPr b="0" i="0" sz="1200" u="none" cap="none" strike="noStrike">
                <a:solidFill>
                  <a:srgbClr val="A5A5A5"/>
                </a:solidFill>
                <a:latin typeface="Calibri"/>
                <a:ea typeface="Calibri"/>
                <a:cs typeface="Calibri"/>
                <a:sym typeface="Calibri"/>
              </a:defRPr>
            </a:lvl5pPr>
            <a:lvl6pPr indent="0" lvl="5" marL="0" rtl="0" algn="r">
              <a:spcBef>
                <a:spcPts val="0"/>
              </a:spcBef>
              <a:buNone/>
              <a:defRPr b="0" i="0" sz="1200" u="none" cap="none" strike="noStrike">
                <a:solidFill>
                  <a:srgbClr val="A5A5A5"/>
                </a:solidFill>
                <a:latin typeface="Calibri"/>
                <a:ea typeface="Calibri"/>
                <a:cs typeface="Calibri"/>
                <a:sym typeface="Calibri"/>
              </a:defRPr>
            </a:lvl6pPr>
            <a:lvl7pPr indent="0" lvl="6" marL="0" rtl="0" algn="r">
              <a:spcBef>
                <a:spcPts val="0"/>
              </a:spcBef>
              <a:buNone/>
              <a:defRPr b="0" i="0" sz="1200" u="none" cap="none" strike="noStrike">
                <a:solidFill>
                  <a:srgbClr val="A5A5A5"/>
                </a:solidFill>
                <a:latin typeface="Calibri"/>
                <a:ea typeface="Calibri"/>
                <a:cs typeface="Calibri"/>
                <a:sym typeface="Calibri"/>
              </a:defRPr>
            </a:lvl7pPr>
            <a:lvl8pPr indent="0" lvl="7" marL="0" rtl="0" algn="r">
              <a:spcBef>
                <a:spcPts val="0"/>
              </a:spcBef>
              <a:buNone/>
              <a:defRPr b="0" i="0" sz="1200" u="none" cap="none" strike="noStrike">
                <a:solidFill>
                  <a:srgbClr val="A5A5A5"/>
                </a:solidFill>
                <a:latin typeface="Calibri"/>
                <a:ea typeface="Calibri"/>
                <a:cs typeface="Calibri"/>
                <a:sym typeface="Calibri"/>
              </a:defRPr>
            </a:lvl8pPr>
            <a:lvl9pPr indent="0" lvl="8" marL="0" rtl="0" algn="r">
              <a:spcBef>
                <a:spcPts val="0"/>
              </a:spcBef>
              <a:buNone/>
              <a:defRPr b="0" i="0" sz="1200" u="none" cap="none" strike="noStrike">
                <a:solidFill>
                  <a:srgbClr val="A5A5A5"/>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74" name="Google Shape;74;p15"/>
          <p:cNvSpPr txBox="1"/>
          <p:nvPr>
            <p:ph type="title"/>
          </p:nvPr>
        </p:nvSpPr>
        <p:spPr>
          <a:xfrm>
            <a:off x="4860032" y="1779662"/>
            <a:ext cx="3848400" cy="8574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Clr>
                <a:schemeClr val="lt1"/>
              </a:buClr>
              <a:buSzPts val="3900"/>
              <a:buFont typeface="Calibri"/>
              <a:buNone/>
              <a:defRPr sz="3900">
                <a:solidFill>
                  <a:schemeClr val="lt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5" name="Google Shape;75;p15"/>
          <p:cNvSpPr txBox="1"/>
          <p:nvPr>
            <p:ph idx="1" type="body"/>
          </p:nvPr>
        </p:nvSpPr>
        <p:spPr>
          <a:xfrm>
            <a:off x="5024120" y="2427734"/>
            <a:ext cx="3672300" cy="452400"/>
          </a:xfrm>
          <a:prstGeom prst="rect">
            <a:avLst/>
          </a:prstGeom>
          <a:noFill/>
          <a:ln>
            <a:noFill/>
          </a:ln>
        </p:spPr>
        <p:txBody>
          <a:bodyPr anchorCtr="0" anchor="ctr" bIns="45700" lIns="91425" spcFirstLastPara="1" rIns="91425" wrap="square" tIns="45700">
            <a:noAutofit/>
          </a:bodyPr>
          <a:lstStyle>
            <a:lvl1pPr indent="-228600" lvl="0" marL="457200" rtl="0" algn="l">
              <a:spcBef>
                <a:spcPts val="360"/>
              </a:spcBef>
              <a:spcAft>
                <a:spcPts val="0"/>
              </a:spcAft>
              <a:buClr>
                <a:schemeClr val="lt1"/>
              </a:buClr>
              <a:buSzPts val="1800"/>
              <a:buNone/>
              <a:defRPr sz="1800">
                <a:solidFill>
                  <a:schemeClr val="lt1"/>
                </a:solidFill>
                <a:latin typeface="Calibri"/>
                <a:ea typeface="Calibri"/>
                <a:cs typeface="Calibri"/>
                <a:sym typeface="Calibri"/>
              </a:defRPr>
            </a:lvl1pPr>
            <a:lvl2pPr indent="-342900" lvl="1" marL="914400" rtl="0" algn="l">
              <a:spcBef>
                <a:spcPts val="1200"/>
              </a:spcBef>
              <a:spcAft>
                <a:spcPts val="0"/>
              </a:spcAft>
              <a:buClr>
                <a:schemeClr val="dk1"/>
              </a:buClr>
              <a:buSzPts val="1800"/>
              <a:buChar char="○"/>
              <a:defRPr/>
            </a:lvl2pPr>
            <a:lvl3pPr indent="-342900" lvl="2" marL="1371600" rtl="0" algn="l">
              <a:spcBef>
                <a:spcPts val="1200"/>
              </a:spcBef>
              <a:spcAft>
                <a:spcPts val="0"/>
              </a:spcAft>
              <a:buClr>
                <a:schemeClr val="dk1"/>
              </a:buClr>
              <a:buSzPts val="1800"/>
              <a:buChar char="■"/>
              <a:defRPr/>
            </a:lvl3pPr>
            <a:lvl4pPr indent="-342900" lvl="3" marL="1828800" rtl="0" algn="l">
              <a:spcBef>
                <a:spcPts val="1200"/>
              </a:spcBef>
              <a:spcAft>
                <a:spcPts val="0"/>
              </a:spcAft>
              <a:buClr>
                <a:schemeClr val="dk1"/>
              </a:buClr>
              <a:buSzPts val="1800"/>
              <a:buChar char="●"/>
              <a:defRPr/>
            </a:lvl4pPr>
            <a:lvl5pPr indent="-342900" lvl="4" marL="2286000" rtl="0" algn="l">
              <a:spcBef>
                <a:spcPts val="1200"/>
              </a:spcBef>
              <a:spcAft>
                <a:spcPts val="0"/>
              </a:spcAft>
              <a:buClr>
                <a:schemeClr val="dk1"/>
              </a:buClr>
              <a:buSzPts val="1800"/>
              <a:buChar char="○"/>
              <a:defRPr/>
            </a:lvl5pPr>
            <a:lvl6pPr indent="-342900" lvl="5" marL="2743200" rtl="0" algn="l">
              <a:spcBef>
                <a:spcPts val="1200"/>
              </a:spcBef>
              <a:spcAft>
                <a:spcPts val="0"/>
              </a:spcAft>
              <a:buClr>
                <a:schemeClr val="dk1"/>
              </a:buClr>
              <a:buSzPts val="1800"/>
              <a:buChar char="■"/>
              <a:defRPr/>
            </a:lvl6pPr>
            <a:lvl7pPr indent="-342900" lvl="6" marL="3200400" rtl="0" algn="l">
              <a:spcBef>
                <a:spcPts val="1200"/>
              </a:spcBef>
              <a:spcAft>
                <a:spcPts val="0"/>
              </a:spcAft>
              <a:buClr>
                <a:schemeClr val="dk1"/>
              </a:buClr>
              <a:buSzPts val="1800"/>
              <a:buChar char="●"/>
              <a:defRPr/>
            </a:lvl7pPr>
            <a:lvl8pPr indent="-342900" lvl="7" marL="3657600" rtl="0" algn="l">
              <a:spcBef>
                <a:spcPts val="1200"/>
              </a:spcBef>
              <a:spcAft>
                <a:spcPts val="0"/>
              </a:spcAft>
              <a:buClr>
                <a:schemeClr val="dk1"/>
              </a:buClr>
              <a:buSzPts val="1800"/>
              <a:buChar char="○"/>
              <a:defRPr/>
            </a:lvl8pPr>
            <a:lvl9pPr indent="-342900" lvl="8" marL="4114800" rtl="0" algn="l">
              <a:spcBef>
                <a:spcPts val="1200"/>
              </a:spcBef>
              <a:spcAft>
                <a:spcPts val="1200"/>
              </a:spcAft>
              <a:buClr>
                <a:schemeClr val="dk1"/>
              </a:buClr>
              <a:buSzPts val="1800"/>
              <a:buChar char="■"/>
              <a:defRPr/>
            </a:lvl9pPr>
          </a:lstStyle>
          <a:p/>
        </p:txBody>
      </p:sp>
      <p:grpSp>
        <p:nvGrpSpPr>
          <p:cNvPr id="76" name="Google Shape;76;p15"/>
          <p:cNvGrpSpPr/>
          <p:nvPr/>
        </p:nvGrpSpPr>
        <p:grpSpPr>
          <a:xfrm>
            <a:off x="6958036" y="2967073"/>
            <a:ext cx="808040" cy="808047"/>
            <a:chOff x="6958036" y="2967073"/>
            <a:chExt cx="808040" cy="808047"/>
          </a:xfrm>
        </p:grpSpPr>
        <p:sp>
          <p:nvSpPr>
            <p:cNvPr id="77" name="Google Shape;77;p15"/>
            <p:cNvSpPr/>
            <p:nvPr/>
          </p:nvSpPr>
          <p:spPr>
            <a:xfrm>
              <a:off x="6958036" y="2967073"/>
              <a:ext cx="808040" cy="808047"/>
            </a:xfrm>
            <a:custGeom>
              <a:rect b="b" l="l" r="r" t="t"/>
              <a:pathLst>
                <a:path extrusionOk="0" h="1017" w="1017">
                  <a:moveTo>
                    <a:pt x="1017" y="509"/>
                  </a:moveTo>
                  <a:lnTo>
                    <a:pt x="1017" y="509"/>
                  </a:lnTo>
                  <a:lnTo>
                    <a:pt x="1017" y="535"/>
                  </a:lnTo>
                  <a:lnTo>
                    <a:pt x="1014" y="561"/>
                  </a:lnTo>
                  <a:lnTo>
                    <a:pt x="1011" y="586"/>
                  </a:lnTo>
                  <a:lnTo>
                    <a:pt x="1007" y="612"/>
                  </a:lnTo>
                  <a:lnTo>
                    <a:pt x="1002" y="636"/>
                  </a:lnTo>
                  <a:lnTo>
                    <a:pt x="995" y="660"/>
                  </a:lnTo>
                  <a:lnTo>
                    <a:pt x="987" y="684"/>
                  </a:lnTo>
                  <a:lnTo>
                    <a:pt x="978" y="707"/>
                  </a:lnTo>
                  <a:lnTo>
                    <a:pt x="967" y="729"/>
                  </a:lnTo>
                  <a:lnTo>
                    <a:pt x="956" y="751"/>
                  </a:lnTo>
                  <a:lnTo>
                    <a:pt x="944" y="773"/>
                  </a:lnTo>
                  <a:lnTo>
                    <a:pt x="930" y="794"/>
                  </a:lnTo>
                  <a:lnTo>
                    <a:pt x="917" y="813"/>
                  </a:lnTo>
                  <a:lnTo>
                    <a:pt x="902" y="833"/>
                  </a:lnTo>
                  <a:lnTo>
                    <a:pt x="885" y="851"/>
                  </a:lnTo>
                  <a:lnTo>
                    <a:pt x="868" y="869"/>
                  </a:lnTo>
                  <a:lnTo>
                    <a:pt x="851" y="886"/>
                  </a:lnTo>
                  <a:lnTo>
                    <a:pt x="832" y="901"/>
                  </a:lnTo>
                  <a:lnTo>
                    <a:pt x="813" y="917"/>
                  </a:lnTo>
                  <a:lnTo>
                    <a:pt x="793" y="931"/>
                  </a:lnTo>
                  <a:lnTo>
                    <a:pt x="773" y="944"/>
                  </a:lnTo>
                  <a:lnTo>
                    <a:pt x="751" y="956"/>
                  </a:lnTo>
                  <a:lnTo>
                    <a:pt x="729" y="968"/>
                  </a:lnTo>
                  <a:lnTo>
                    <a:pt x="707" y="978"/>
                  </a:lnTo>
                  <a:lnTo>
                    <a:pt x="684" y="987"/>
                  </a:lnTo>
                  <a:lnTo>
                    <a:pt x="660" y="994"/>
                  </a:lnTo>
                  <a:lnTo>
                    <a:pt x="636" y="1001"/>
                  </a:lnTo>
                  <a:lnTo>
                    <a:pt x="611" y="1007"/>
                  </a:lnTo>
                  <a:lnTo>
                    <a:pt x="586" y="1012"/>
                  </a:lnTo>
                  <a:lnTo>
                    <a:pt x="561" y="1015"/>
                  </a:lnTo>
                  <a:lnTo>
                    <a:pt x="535" y="1017"/>
                  </a:lnTo>
                  <a:lnTo>
                    <a:pt x="509" y="1017"/>
                  </a:lnTo>
                  <a:lnTo>
                    <a:pt x="509" y="1017"/>
                  </a:lnTo>
                  <a:lnTo>
                    <a:pt x="482" y="1017"/>
                  </a:lnTo>
                  <a:lnTo>
                    <a:pt x="457" y="1015"/>
                  </a:lnTo>
                  <a:lnTo>
                    <a:pt x="432" y="1012"/>
                  </a:lnTo>
                  <a:lnTo>
                    <a:pt x="406" y="1007"/>
                  </a:lnTo>
                  <a:lnTo>
                    <a:pt x="381" y="1001"/>
                  </a:lnTo>
                  <a:lnTo>
                    <a:pt x="358" y="994"/>
                  </a:lnTo>
                  <a:lnTo>
                    <a:pt x="334" y="987"/>
                  </a:lnTo>
                  <a:lnTo>
                    <a:pt x="311" y="978"/>
                  </a:lnTo>
                  <a:lnTo>
                    <a:pt x="288" y="968"/>
                  </a:lnTo>
                  <a:lnTo>
                    <a:pt x="266" y="956"/>
                  </a:lnTo>
                  <a:lnTo>
                    <a:pt x="245" y="944"/>
                  </a:lnTo>
                  <a:lnTo>
                    <a:pt x="224" y="931"/>
                  </a:lnTo>
                  <a:lnTo>
                    <a:pt x="205" y="917"/>
                  </a:lnTo>
                  <a:lnTo>
                    <a:pt x="185" y="901"/>
                  </a:lnTo>
                  <a:lnTo>
                    <a:pt x="167" y="886"/>
                  </a:lnTo>
                  <a:lnTo>
                    <a:pt x="150" y="869"/>
                  </a:lnTo>
                  <a:lnTo>
                    <a:pt x="132" y="851"/>
                  </a:lnTo>
                  <a:lnTo>
                    <a:pt x="116" y="833"/>
                  </a:lnTo>
                  <a:lnTo>
                    <a:pt x="101" y="813"/>
                  </a:lnTo>
                  <a:lnTo>
                    <a:pt x="87" y="794"/>
                  </a:lnTo>
                  <a:lnTo>
                    <a:pt x="74" y="773"/>
                  </a:lnTo>
                  <a:lnTo>
                    <a:pt x="62" y="751"/>
                  </a:lnTo>
                  <a:lnTo>
                    <a:pt x="50" y="729"/>
                  </a:lnTo>
                  <a:lnTo>
                    <a:pt x="40" y="707"/>
                  </a:lnTo>
                  <a:lnTo>
                    <a:pt x="31" y="684"/>
                  </a:lnTo>
                  <a:lnTo>
                    <a:pt x="23" y="660"/>
                  </a:lnTo>
                  <a:lnTo>
                    <a:pt x="16" y="636"/>
                  </a:lnTo>
                  <a:lnTo>
                    <a:pt x="10" y="612"/>
                  </a:lnTo>
                  <a:lnTo>
                    <a:pt x="6" y="586"/>
                  </a:lnTo>
                  <a:lnTo>
                    <a:pt x="3" y="561"/>
                  </a:lnTo>
                  <a:lnTo>
                    <a:pt x="1" y="535"/>
                  </a:lnTo>
                  <a:lnTo>
                    <a:pt x="0" y="509"/>
                  </a:lnTo>
                  <a:lnTo>
                    <a:pt x="0" y="509"/>
                  </a:lnTo>
                  <a:lnTo>
                    <a:pt x="1" y="483"/>
                  </a:lnTo>
                  <a:lnTo>
                    <a:pt x="3" y="457"/>
                  </a:lnTo>
                  <a:lnTo>
                    <a:pt x="6" y="431"/>
                  </a:lnTo>
                  <a:lnTo>
                    <a:pt x="10" y="407"/>
                  </a:lnTo>
                  <a:lnTo>
                    <a:pt x="16" y="381"/>
                  </a:lnTo>
                  <a:lnTo>
                    <a:pt x="23" y="357"/>
                  </a:lnTo>
                  <a:lnTo>
                    <a:pt x="31" y="334"/>
                  </a:lnTo>
                  <a:lnTo>
                    <a:pt x="40" y="311"/>
                  </a:lnTo>
                  <a:lnTo>
                    <a:pt x="50" y="288"/>
                  </a:lnTo>
                  <a:lnTo>
                    <a:pt x="62" y="266"/>
                  </a:lnTo>
                  <a:lnTo>
                    <a:pt x="74" y="245"/>
                  </a:lnTo>
                  <a:lnTo>
                    <a:pt x="87" y="225"/>
                  </a:lnTo>
                  <a:lnTo>
                    <a:pt x="101" y="204"/>
                  </a:lnTo>
                  <a:lnTo>
                    <a:pt x="116" y="185"/>
                  </a:lnTo>
                  <a:lnTo>
                    <a:pt x="132" y="167"/>
                  </a:lnTo>
                  <a:lnTo>
                    <a:pt x="150" y="149"/>
                  </a:lnTo>
                  <a:lnTo>
                    <a:pt x="167" y="132"/>
                  </a:lnTo>
                  <a:lnTo>
                    <a:pt x="185" y="116"/>
                  </a:lnTo>
                  <a:lnTo>
                    <a:pt x="205" y="101"/>
                  </a:lnTo>
                  <a:lnTo>
                    <a:pt x="224" y="86"/>
                  </a:lnTo>
                  <a:lnTo>
                    <a:pt x="245" y="74"/>
                  </a:lnTo>
                  <a:lnTo>
                    <a:pt x="266" y="61"/>
                  </a:lnTo>
                  <a:lnTo>
                    <a:pt x="288" y="51"/>
                  </a:lnTo>
                  <a:lnTo>
                    <a:pt x="311" y="40"/>
                  </a:lnTo>
                  <a:lnTo>
                    <a:pt x="334" y="31"/>
                  </a:lnTo>
                  <a:lnTo>
                    <a:pt x="358" y="23"/>
                  </a:lnTo>
                  <a:lnTo>
                    <a:pt x="381" y="16"/>
                  </a:lnTo>
                  <a:lnTo>
                    <a:pt x="406" y="10"/>
                  </a:lnTo>
                  <a:lnTo>
                    <a:pt x="432" y="6"/>
                  </a:lnTo>
                  <a:lnTo>
                    <a:pt x="457" y="2"/>
                  </a:lnTo>
                  <a:lnTo>
                    <a:pt x="482" y="1"/>
                  </a:lnTo>
                  <a:lnTo>
                    <a:pt x="509" y="0"/>
                  </a:lnTo>
                  <a:lnTo>
                    <a:pt x="509" y="0"/>
                  </a:lnTo>
                  <a:lnTo>
                    <a:pt x="535" y="1"/>
                  </a:lnTo>
                  <a:lnTo>
                    <a:pt x="561" y="2"/>
                  </a:lnTo>
                  <a:lnTo>
                    <a:pt x="586" y="6"/>
                  </a:lnTo>
                  <a:lnTo>
                    <a:pt x="611" y="10"/>
                  </a:lnTo>
                  <a:lnTo>
                    <a:pt x="636" y="16"/>
                  </a:lnTo>
                  <a:lnTo>
                    <a:pt x="660" y="23"/>
                  </a:lnTo>
                  <a:lnTo>
                    <a:pt x="684" y="31"/>
                  </a:lnTo>
                  <a:lnTo>
                    <a:pt x="707" y="40"/>
                  </a:lnTo>
                  <a:lnTo>
                    <a:pt x="729" y="51"/>
                  </a:lnTo>
                  <a:lnTo>
                    <a:pt x="751" y="61"/>
                  </a:lnTo>
                  <a:lnTo>
                    <a:pt x="773" y="74"/>
                  </a:lnTo>
                  <a:lnTo>
                    <a:pt x="793" y="86"/>
                  </a:lnTo>
                  <a:lnTo>
                    <a:pt x="813" y="101"/>
                  </a:lnTo>
                  <a:lnTo>
                    <a:pt x="832" y="116"/>
                  </a:lnTo>
                  <a:lnTo>
                    <a:pt x="851" y="132"/>
                  </a:lnTo>
                  <a:lnTo>
                    <a:pt x="868" y="149"/>
                  </a:lnTo>
                  <a:lnTo>
                    <a:pt x="885" y="167"/>
                  </a:lnTo>
                  <a:lnTo>
                    <a:pt x="902" y="185"/>
                  </a:lnTo>
                  <a:lnTo>
                    <a:pt x="917" y="204"/>
                  </a:lnTo>
                  <a:lnTo>
                    <a:pt x="930" y="225"/>
                  </a:lnTo>
                  <a:lnTo>
                    <a:pt x="944" y="245"/>
                  </a:lnTo>
                  <a:lnTo>
                    <a:pt x="956" y="266"/>
                  </a:lnTo>
                  <a:lnTo>
                    <a:pt x="967" y="288"/>
                  </a:lnTo>
                  <a:lnTo>
                    <a:pt x="978" y="311"/>
                  </a:lnTo>
                  <a:lnTo>
                    <a:pt x="987" y="334"/>
                  </a:lnTo>
                  <a:lnTo>
                    <a:pt x="995" y="357"/>
                  </a:lnTo>
                  <a:lnTo>
                    <a:pt x="1002" y="381"/>
                  </a:lnTo>
                  <a:lnTo>
                    <a:pt x="1007" y="407"/>
                  </a:lnTo>
                  <a:lnTo>
                    <a:pt x="1011" y="431"/>
                  </a:lnTo>
                  <a:lnTo>
                    <a:pt x="1014" y="457"/>
                  </a:lnTo>
                  <a:lnTo>
                    <a:pt x="1017" y="483"/>
                  </a:lnTo>
                  <a:lnTo>
                    <a:pt x="1017" y="509"/>
                  </a:lnTo>
                  <a:lnTo>
                    <a:pt x="1017" y="509"/>
                  </a:lnTo>
                  <a:close/>
                </a:path>
              </a:pathLst>
            </a:custGeom>
            <a:solidFill>
              <a:srgbClr val="49CFA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8" name="Google Shape;78;p15"/>
            <p:cNvSpPr/>
            <p:nvPr/>
          </p:nvSpPr>
          <p:spPr>
            <a:xfrm>
              <a:off x="7075512" y="3165513"/>
              <a:ext cx="574676" cy="360367"/>
            </a:xfrm>
            <a:custGeom>
              <a:rect b="b" l="l" r="r" t="t"/>
              <a:pathLst>
                <a:path extrusionOk="0" h="454" w="726">
                  <a:moveTo>
                    <a:pt x="711" y="313"/>
                  </a:moveTo>
                  <a:lnTo>
                    <a:pt x="629" y="313"/>
                  </a:lnTo>
                  <a:lnTo>
                    <a:pt x="629" y="223"/>
                  </a:lnTo>
                  <a:lnTo>
                    <a:pt x="370" y="223"/>
                  </a:lnTo>
                  <a:lnTo>
                    <a:pt x="370" y="141"/>
                  </a:lnTo>
                  <a:lnTo>
                    <a:pt x="452" y="141"/>
                  </a:lnTo>
                  <a:lnTo>
                    <a:pt x="452" y="141"/>
                  </a:lnTo>
                  <a:lnTo>
                    <a:pt x="457" y="139"/>
                  </a:lnTo>
                  <a:lnTo>
                    <a:pt x="462" y="137"/>
                  </a:lnTo>
                  <a:lnTo>
                    <a:pt x="465" y="131"/>
                  </a:lnTo>
                  <a:lnTo>
                    <a:pt x="466" y="126"/>
                  </a:lnTo>
                  <a:lnTo>
                    <a:pt x="466" y="16"/>
                  </a:lnTo>
                  <a:lnTo>
                    <a:pt x="466" y="16"/>
                  </a:lnTo>
                  <a:lnTo>
                    <a:pt x="465" y="9"/>
                  </a:lnTo>
                  <a:lnTo>
                    <a:pt x="462" y="5"/>
                  </a:lnTo>
                  <a:lnTo>
                    <a:pt x="457" y="2"/>
                  </a:lnTo>
                  <a:lnTo>
                    <a:pt x="452" y="0"/>
                  </a:lnTo>
                  <a:lnTo>
                    <a:pt x="274" y="0"/>
                  </a:lnTo>
                  <a:lnTo>
                    <a:pt x="274" y="0"/>
                  </a:lnTo>
                  <a:lnTo>
                    <a:pt x="268" y="2"/>
                  </a:lnTo>
                  <a:lnTo>
                    <a:pt x="264" y="5"/>
                  </a:lnTo>
                  <a:lnTo>
                    <a:pt x="260" y="9"/>
                  </a:lnTo>
                  <a:lnTo>
                    <a:pt x="259" y="16"/>
                  </a:lnTo>
                  <a:lnTo>
                    <a:pt x="259" y="126"/>
                  </a:lnTo>
                  <a:lnTo>
                    <a:pt x="259" y="126"/>
                  </a:lnTo>
                  <a:lnTo>
                    <a:pt x="260" y="131"/>
                  </a:lnTo>
                  <a:lnTo>
                    <a:pt x="264" y="137"/>
                  </a:lnTo>
                  <a:lnTo>
                    <a:pt x="268" y="139"/>
                  </a:lnTo>
                  <a:lnTo>
                    <a:pt x="274" y="141"/>
                  </a:lnTo>
                  <a:lnTo>
                    <a:pt x="356" y="141"/>
                  </a:lnTo>
                  <a:lnTo>
                    <a:pt x="356" y="223"/>
                  </a:lnTo>
                  <a:lnTo>
                    <a:pt x="97" y="223"/>
                  </a:lnTo>
                  <a:lnTo>
                    <a:pt x="97" y="313"/>
                  </a:lnTo>
                  <a:lnTo>
                    <a:pt x="15" y="313"/>
                  </a:lnTo>
                  <a:lnTo>
                    <a:pt x="15" y="313"/>
                  </a:lnTo>
                  <a:lnTo>
                    <a:pt x="9" y="314"/>
                  </a:lnTo>
                  <a:lnTo>
                    <a:pt x="4" y="318"/>
                  </a:lnTo>
                  <a:lnTo>
                    <a:pt x="1" y="323"/>
                  </a:lnTo>
                  <a:lnTo>
                    <a:pt x="0" y="328"/>
                  </a:lnTo>
                  <a:lnTo>
                    <a:pt x="0" y="439"/>
                  </a:lnTo>
                  <a:lnTo>
                    <a:pt x="0" y="439"/>
                  </a:lnTo>
                  <a:lnTo>
                    <a:pt x="1" y="445"/>
                  </a:lnTo>
                  <a:lnTo>
                    <a:pt x="4" y="449"/>
                  </a:lnTo>
                  <a:lnTo>
                    <a:pt x="9" y="453"/>
                  </a:lnTo>
                  <a:lnTo>
                    <a:pt x="15" y="454"/>
                  </a:lnTo>
                  <a:lnTo>
                    <a:pt x="191" y="454"/>
                  </a:lnTo>
                  <a:lnTo>
                    <a:pt x="191" y="454"/>
                  </a:lnTo>
                  <a:lnTo>
                    <a:pt x="197" y="453"/>
                  </a:lnTo>
                  <a:lnTo>
                    <a:pt x="202" y="449"/>
                  </a:lnTo>
                  <a:lnTo>
                    <a:pt x="205" y="445"/>
                  </a:lnTo>
                  <a:lnTo>
                    <a:pt x="206" y="439"/>
                  </a:lnTo>
                  <a:lnTo>
                    <a:pt x="206" y="328"/>
                  </a:lnTo>
                  <a:lnTo>
                    <a:pt x="206" y="328"/>
                  </a:lnTo>
                  <a:lnTo>
                    <a:pt x="205" y="323"/>
                  </a:lnTo>
                  <a:lnTo>
                    <a:pt x="202" y="318"/>
                  </a:lnTo>
                  <a:lnTo>
                    <a:pt x="197" y="314"/>
                  </a:lnTo>
                  <a:lnTo>
                    <a:pt x="191" y="313"/>
                  </a:lnTo>
                  <a:lnTo>
                    <a:pt x="109" y="313"/>
                  </a:lnTo>
                  <a:lnTo>
                    <a:pt x="109" y="236"/>
                  </a:lnTo>
                  <a:lnTo>
                    <a:pt x="356" y="236"/>
                  </a:lnTo>
                  <a:lnTo>
                    <a:pt x="356" y="313"/>
                  </a:lnTo>
                  <a:lnTo>
                    <a:pt x="274" y="313"/>
                  </a:lnTo>
                  <a:lnTo>
                    <a:pt x="274" y="313"/>
                  </a:lnTo>
                  <a:lnTo>
                    <a:pt x="268" y="314"/>
                  </a:lnTo>
                  <a:lnTo>
                    <a:pt x="264" y="318"/>
                  </a:lnTo>
                  <a:lnTo>
                    <a:pt x="260" y="323"/>
                  </a:lnTo>
                  <a:lnTo>
                    <a:pt x="259" y="328"/>
                  </a:lnTo>
                  <a:lnTo>
                    <a:pt x="259" y="439"/>
                  </a:lnTo>
                  <a:lnTo>
                    <a:pt x="259" y="439"/>
                  </a:lnTo>
                  <a:lnTo>
                    <a:pt x="260" y="445"/>
                  </a:lnTo>
                  <a:lnTo>
                    <a:pt x="264" y="449"/>
                  </a:lnTo>
                  <a:lnTo>
                    <a:pt x="268" y="453"/>
                  </a:lnTo>
                  <a:lnTo>
                    <a:pt x="274" y="454"/>
                  </a:lnTo>
                  <a:lnTo>
                    <a:pt x="452" y="454"/>
                  </a:lnTo>
                  <a:lnTo>
                    <a:pt x="452" y="454"/>
                  </a:lnTo>
                  <a:lnTo>
                    <a:pt x="457" y="453"/>
                  </a:lnTo>
                  <a:lnTo>
                    <a:pt x="462" y="449"/>
                  </a:lnTo>
                  <a:lnTo>
                    <a:pt x="465" y="445"/>
                  </a:lnTo>
                  <a:lnTo>
                    <a:pt x="466" y="439"/>
                  </a:lnTo>
                  <a:lnTo>
                    <a:pt x="466" y="328"/>
                  </a:lnTo>
                  <a:lnTo>
                    <a:pt x="466" y="328"/>
                  </a:lnTo>
                  <a:lnTo>
                    <a:pt x="465" y="323"/>
                  </a:lnTo>
                  <a:lnTo>
                    <a:pt x="462" y="318"/>
                  </a:lnTo>
                  <a:lnTo>
                    <a:pt x="457" y="314"/>
                  </a:lnTo>
                  <a:lnTo>
                    <a:pt x="452" y="313"/>
                  </a:lnTo>
                  <a:lnTo>
                    <a:pt x="370" y="313"/>
                  </a:lnTo>
                  <a:lnTo>
                    <a:pt x="370" y="236"/>
                  </a:lnTo>
                  <a:lnTo>
                    <a:pt x="616" y="236"/>
                  </a:lnTo>
                  <a:lnTo>
                    <a:pt x="616" y="313"/>
                  </a:lnTo>
                  <a:lnTo>
                    <a:pt x="534" y="313"/>
                  </a:lnTo>
                  <a:lnTo>
                    <a:pt x="534" y="313"/>
                  </a:lnTo>
                  <a:lnTo>
                    <a:pt x="529" y="314"/>
                  </a:lnTo>
                  <a:lnTo>
                    <a:pt x="523" y="318"/>
                  </a:lnTo>
                  <a:lnTo>
                    <a:pt x="521" y="323"/>
                  </a:lnTo>
                  <a:lnTo>
                    <a:pt x="519" y="328"/>
                  </a:lnTo>
                  <a:lnTo>
                    <a:pt x="519" y="439"/>
                  </a:lnTo>
                  <a:lnTo>
                    <a:pt x="519" y="439"/>
                  </a:lnTo>
                  <a:lnTo>
                    <a:pt x="521" y="445"/>
                  </a:lnTo>
                  <a:lnTo>
                    <a:pt x="523" y="449"/>
                  </a:lnTo>
                  <a:lnTo>
                    <a:pt x="529" y="453"/>
                  </a:lnTo>
                  <a:lnTo>
                    <a:pt x="534" y="454"/>
                  </a:lnTo>
                  <a:lnTo>
                    <a:pt x="711" y="454"/>
                  </a:lnTo>
                  <a:lnTo>
                    <a:pt x="711" y="454"/>
                  </a:lnTo>
                  <a:lnTo>
                    <a:pt x="716" y="453"/>
                  </a:lnTo>
                  <a:lnTo>
                    <a:pt x="721" y="449"/>
                  </a:lnTo>
                  <a:lnTo>
                    <a:pt x="724" y="445"/>
                  </a:lnTo>
                  <a:lnTo>
                    <a:pt x="726" y="439"/>
                  </a:lnTo>
                  <a:lnTo>
                    <a:pt x="726" y="328"/>
                  </a:lnTo>
                  <a:lnTo>
                    <a:pt x="726" y="328"/>
                  </a:lnTo>
                  <a:lnTo>
                    <a:pt x="724" y="323"/>
                  </a:lnTo>
                  <a:lnTo>
                    <a:pt x="721" y="318"/>
                  </a:lnTo>
                  <a:lnTo>
                    <a:pt x="716" y="314"/>
                  </a:lnTo>
                  <a:lnTo>
                    <a:pt x="711" y="313"/>
                  </a:lnTo>
                  <a:lnTo>
                    <a:pt x="711" y="313"/>
                  </a:lnTo>
                  <a:close/>
                  <a:moveTo>
                    <a:pt x="272" y="126"/>
                  </a:moveTo>
                  <a:lnTo>
                    <a:pt x="272" y="16"/>
                  </a:lnTo>
                  <a:lnTo>
                    <a:pt x="272" y="16"/>
                  </a:lnTo>
                  <a:lnTo>
                    <a:pt x="273" y="14"/>
                  </a:lnTo>
                  <a:lnTo>
                    <a:pt x="274" y="14"/>
                  </a:lnTo>
                  <a:lnTo>
                    <a:pt x="452" y="14"/>
                  </a:lnTo>
                  <a:lnTo>
                    <a:pt x="452" y="14"/>
                  </a:lnTo>
                  <a:lnTo>
                    <a:pt x="453" y="14"/>
                  </a:lnTo>
                  <a:lnTo>
                    <a:pt x="453" y="16"/>
                  </a:lnTo>
                  <a:lnTo>
                    <a:pt x="453" y="126"/>
                  </a:lnTo>
                  <a:lnTo>
                    <a:pt x="453" y="126"/>
                  </a:lnTo>
                  <a:lnTo>
                    <a:pt x="453" y="128"/>
                  </a:lnTo>
                  <a:lnTo>
                    <a:pt x="452" y="128"/>
                  </a:lnTo>
                  <a:lnTo>
                    <a:pt x="274" y="128"/>
                  </a:lnTo>
                  <a:lnTo>
                    <a:pt x="274" y="128"/>
                  </a:lnTo>
                  <a:lnTo>
                    <a:pt x="273" y="128"/>
                  </a:lnTo>
                  <a:lnTo>
                    <a:pt x="272" y="126"/>
                  </a:lnTo>
                  <a:lnTo>
                    <a:pt x="272" y="126"/>
                  </a:lnTo>
                  <a:close/>
                  <a:moveTo>
                    <a:pt x="194" y="328"/>
                  </a:moveTo>
                  <a:lnTo>
                    <a:pt x="194" y="439"/>
                  </a:lnTo>
                  <a:lnTo>
                    <a:pt x="194" y="439"/>
                  </a:lnTo>
                  <a:lnTo>
                    <a:pt x="192" y="440"/>
                  </a:lnTo>
                  <a:lnTo>
                    <a:pt x="191" y="441"/>
                  </a:lnTo>
                  <a:lnTo>
                    <a:pt x="15" y="441"/>
                  </a:lnTo>
                  <a:lnTo>
                    <a:pt x="15" y="441"/>
                  </a:lnTo>
                  <a:lnTo>
                    <a:pt x="13" y="440"/>
                  </a:lnTo>
                  <a:lnTo>
                    <a:pt x="13" y="439"/>
                  </a:lnTo>
                  <a:lnTo>
                    <a:pt x="13" y="328"/>
                  </a:lnTo>
                  <a:lnTo>
                    <a:pt x="13" y="328"/>
                  </a:lnTo>
                  <a:lnTo>
                    <a:pt x="13" y="327"/>
                  </a:lnTo>
                  <a:lnTo>
                    <a:pt x="15" y="326"/>
                  </a:lnTo>
                  <a:lnTo>
                    <a:pt x="191" y="326"/>
                  </a:lnTo>
                  <a:lnTo>
                    <a:pt x="191" y="326"/>
                  </a:lnTo>
                  <a:lnTo>
                    <a:pt x="192" y="327"/>
                  </a:lnTo>
                  <a:lnTo>
                    <a:pt x="194" y="328"/>
                  </a:lnTo>
                  <a:lnTo>
                    <a:pt x="194" y="328"/>
                  </a:lnTo>
                  <a:close/>
                  <a:moveTo>
                    <a:pt x="453" y="328"/>
                  </a:moveTo>
                  <a:lnTo>
                    <a:pt x="453" y="439"/>
                  </a:lnTo>
                  <a:lnTo>
                    <a:pt x="453" y="439"/>
                  </a:lnTo>
                  <a:lnTo>
                    <a:pt x="453" y="440"/>
                  </a:lnTo>
                  <a:lnTo>
                    <a:pt x="452" y="441"/>
                  </a:lnTo>
                  <a:lnTo>
                    <a:pt x="274" y="441"/>
                  </a:lnTo>
                  <a:lnTo>
                    <a:pt x="274" y="441"/>
                  </a:lnTo>
                  <a:lnTo>
                    <a:pt x="273" y="440"/>
                  </a:lnTo>
                  <a:lnTo>
                    <a:pt x="272" y="439"/>
                  </a:lnTo>
                  <a:lnTo>
                    <a:pt x="272" y="328"/>
                  </a:lnTo>
                  <a:lnTo>
                    <a:pt x="272" y="328"/>
                  </a:lnTo>
                  <a:lnTo>
                    <a:pt x="273" y="327"/>
                  </a:lnTo>
                  <a:lnTo>
                    <a:pt x="274" y="326"/>
                  </a:lnTo>
                  <a:lnTo>
                    <a:pt x="452" y="326"/>
                  </a:lnTo>
                  <a:lnTo>
                    <a:pt x="452" y="326"/>
                  </a:lnTo>
                  <a:lnTo>
                    <a:pt x="453" y="327"/>
                  </a:lnTo>
                  <a:lnTo>
                    <a:pt x="453" y="328"/>
                  </a:lnTo>
                  <a:lnTo>
                    <a:pt x="453" y="328"/>
                  </a:lnTo>
                  <a:close/>
                  <a:moveTo>
                    <a:pt x="713" y="439"/>
                  </a:moveTo>
                  <a:lnTo>
                    <a:pt x="713" y="439"/>
                  </a:lnTo>
                  <a:lnTo>
                    <a:pt x="712" y="440"/>
                  </a:lnTo>
                  <a:lnTo>
                    <a:pt x="711" y="441"/>
                  </a:lnTo>
                  <a:lnTo>
                    <a:pt x="534" y="441"/>
                  </a:lnTo>
                  <a:lnTo>
                    <a:pt x="534" y="441"/>
                  </a:lnTo>
                  <a:lnTo>
                    <a:pt x="532" y="440"/>
                  </a:lnTo>
                  <a:lnTo>
                    <a:pt x="532" y="439"/>
                  </a:lnTo>
                  <a:lnTo>
                    <a:pt x="532" y="328"/>
                  </a:lnTo>
                  <a:lnTo>
                    <a:pt x="532" y="328"/>
                  </a:lnTo>
                  <a:lnTo>
                    <a:pt x="532" y="327"/>
                  </a:lnTo>
                  <a:lnTo>
                    <a:pt x="534" y="326"/>
                  </a:lnTo>
                  <a:lnTo>
                    <a:pt x="711" y="326"/>
                  </a:lnTo>
                  <a:lnTo>
                    <a:pt x="711" y="326"/>
                  </a:lnTo>
                  <a:lnTo>
                    <a:pt x="712" y="327"/>
                  </a:lnTo>
                  <a:lnTo>
                    <a:pt x="713" y="328"/>
                  </a:lnTo>
                  <a:lnTo>
                    <a:pt x="713" y="439"/>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79" name="Google Shape;79;p15"/>
          <p:cNvGrpSpPr/>
          <p:nvPr/>
        </p:nvGrpSpPr>
        <p:grpSpPr>
          <a:xfrm>
            <a:off x="5967433" y="2967073"/>
            <a:ext cx="808040" cy="808047"/>
            <a:chOff x="5967433" y="2967073"/>
            <a:chExt cx="808040" cy="808047"/>
          </a:xfrm>
        </p:grpSpPr>
        <p:sp>
          <p:nvSpPr>
            <p:cNvPr id="80" name="Google Shape;80;p15"/>
            <p:cNvSpPr/>
            <p:nvPr/>
          </p:nvSpPr>
          <p:spPr>
            <a:xfrm>
              <a:off x="5967433" y="2967073"/>
              <a:ext cx="808040" cy="808047"/>
            </a:xfrm>
            <a:custGeom>
              <a:rect b="b" l="l" r="r" t="t"/>
              <a:pathLst>
                <a:path extrusionOk="0" h="1017" w="1017">
                  <a:moveTo>
                    <a:pt x="1017" y="509"/>
                  </a:moveTo>
                  <a:lnTo>
                    <a:pt x="1017" y="509"/>
                  </a:lnTo>
                  <a:lnTo>
                    <a:pt x="1017" y="535"/>
                  </a:lnTo>
                  <a:lnTo>
                    <a:pt x="1015" y="561"/>
                  </a:lnTo>
                  <a:lnTo>
                    <a:pt x="1012" y="586"/>
                  </a:lnTo>
                  <a:lnTo>
                    <a:pt x="1007" y="612"/>
                  </a:lnTo>
                  <a:lnTo>
                    <a:pt x="1001" y="636"/>
                  </a:lnTo>
                  <a:lnTo>
                    <a:pt x="994" y="660"/>
                  </a:lnTo>
                  <a:lnTo>
                    <a:pt x="986" y="684"/>
                  </a:lnTo>
                  <a:lnTo>
                    <a:pt x="978" y="707"/>
                  </a:lnTo>
                  <a:lnTo>
                    <a:pt x="968" y="729"/>
                  </a:lnTo>
                  <a:lnTo>
                    <a:pt x="956" y="751"/>
                  </a:lnTo>
                  <a:lnTo>
                    <a:pt x="944" y="773"/>
                  </a:lnTo>
                  <a:lnTo>
                    <a:pt x="931" y="794"/>
                  </a:lnTo>
                  <a:lnTo>
                    <a:pt x="917" y="813"/>
                  </a:lnTo>
                  <a:lnTo>
                    <a:pt x="901" y="833"/>
                  </a:lnTo>
                  <a:lnTo>
                    <a:pt x="886" y="851"/>
                  </a:lnTo>
                  <a:lnTo>
                    <a:pt x="869" y="869"/>
                  </a:lnTo>
                  <a:lnTo>
                    <a:pt x="852" y="886"/>
                  </a:lnTo>
                  <a:lnTo>
                    <a:pt x="833" y="901"/>
                  </a:lnTo>
                  <a:lnTo>
                    <a:pt x="814" y="917"/>
                  </a:lnTo>
                  <a:lnTo>
                    <a:pt x="794" y="931"/>
                  </a:lnTo>
                  <a:lnTo>
                    <a:pt x="773" y="944"/>
                  </a:lnTo>
                  <a:lnTo>
                    <a:pt x="751" y="956"/>
                  </a:lnTo>
                  <a:lnTo>
                    <a:pt x="729" y="968"/>
                  </a:lnTo>
                  <a:lnTo>
                    <a:pt x="708" y="978"/>
                  </a:lnTo>
                  <a:lnTo>
                    <a:pt x="683" y="987"/>
                  </a:lnTo>
                  <a:lnTo>
                    <a:pt x="660" y="994"/>
                  </a:lnTo>
                  <a:lnTo>
                    <a:pt x="636" y="1001"/>
                  </a:lnTo>
                  <a:lnTo>
                    <a:pt x="612" y="1007"/>
                  </a:lnTo>
                  <a:lnTo>
                    <a:pt x="587" y="1012"/>
                  </a:lnTo>
                  <a:lnTo>
                    <a:pt x="561" y="1015"/>
                  </a:lnTo>
                  <a:lnTo>
                    <a:pt x="535" y="1017"/>
                  </a:lnTo>
                  <a:lnTo>
                    <a:pt x="510" y="1017"/>
                  </a:lnTo>
                  <a:lnTo>
                    <a:pt x="510" y="1017"/>
                  </a:lnTo>
                  <a:lnTo>
                    <a:pt x="483" y="1017"/>
                  </a:lnTo>
                  <a:lnTo>
                    <a:pt x="457" y="1015"/>
                  </a:lnTo>
                  <a:lnTo>
                    <a:pt x="431" y="1012"/>
                  </a:lnTo>
                  <a:lnTo>
                    <a:pt x="407" y="1007"/>
                  </a:lnTo>
                  <a:lnTo>
                    <a:pt x="382" y="1001"/>
                  </a:lnTo>
                  <a:lnTo>
                    <a:pt x="357" y="994"/>
                  </a:lnTo>
                  <a:lnTo>
                    <a:pt x="334" y="987"/>
                  </a:lnTo>
                  <a:lnTo>
                    <a:pt x="311" y="978"/>
                  </a:lnTo>
                  <a:lnTo>
                    <a:pt x="288" y="968"/>
                  </a:lnTo>
                  <a:lnTo>
                    <a:pt x="267" y="956"/>
                  </a:lnTo>
                  <a:lnTo>
                    <a:pt x="246" y="944"/>
                  </a:lnTo>
                  <a:lnTo>
                    <a:pt x="225" y="931"/>
                  </a:lnTo>
                  <a:lnTo>
                    <a:pt x="204" y="917"/>
                  </a:lnTo>
                  <a:lnTo>
                    <a:pt x="186" y="901"/>
                  </a:lnTo>
                  <a:lnTo>
                    <a:pt x="167" y="886"/>
                  </a:lnTo>
                  <a:lnTo>
                    <a:pt x="149" y="869"/>
                  </a:lnTo>
                  <a:lnTo>
                    <a:pt x="133" y="851"/>
                  </a:lnTo>
                  <a:lnTo>
                    <a:pt x="117" y="833"/>
                  </a:lnTo>
                  <a:lnTo>
                    <a:pt x="102" y="813"/>
                  </a:lnTo>
                  <a:lnTo>
                    <a:pt x="87" y="794"/>
                  </a:lnTo>
                  <a:lnTo>
                    <a:pt x="74" y="773"/>
                  </a:lnTo>
                  <a:lnTo>
                    <a:pt x="62" y="751"/>
                  </a:lnTo>
                  <a:lnTo>
                    <a:pt x="51" y="729"/>
                  </a:lnTo>
                  <a:lnTo>
                    <a:pt x="41" y="707"/>
                  </a:lnTo>
                  <a:lnTo>
                    <a:pt x="32" y="684"/>
                  </a:lnTo>
                  <a:lnTo>
                    <a:pt x="24" y="660"/>
                  </a:lnTo>
                  <a:lnTo>
                    <a:pt x="17" y="636"/>
                  </a:lnTo>
                  <a:lnTo>
                    <a:pt x="11" y="612"/>
                  </a:lnTo>
                  <a:lnTo>
                    <a:pt x="6" y="586"/>
                  </a:lnTo>
                  <a:lnTo>
                    <a:pt x="3" y="561"/>
                  </a:lnTo>
                  <a:lnTo>
                    <a:pt x="2" y="535"/>
                  </a:lnTo>
                  <a:lnTo>
                    <a:pt x="0" y="509"/>
                  </a:lnTo>
                  <a:lnTo>
                    <a:pt x="0" y="509"/>
                  </a:lnTo>
                  <a:lnTo>
                    <a:pt x="2" y="483"/>
                  </a:lnTo>
                  <a:lnTo>
                    <a:pt x="3" y="457"/>
                  </a:lnTo>
                  <a:lnTo>
                    <a:pt x="6" y="431"/>
                  </a:lnTo>
                  <a:lnTo>
                    <a:pt x="11" y="407"/>
                  </a:lnTo>
                  <a:lnTo>
                    <a:pt x="17" y="381"/>
                  </a:lnTo>
                  <a:lnTo>
                    <a:pt x="24" y="357"/>
                  </a:lnTo>
                  <a:lnTo>
                    <a:pt x="32" y="334"/>
                  </a:lnTo>
                  <a:lnTo>
                    <a:pt x="41" y="311"/>
                  </a:lnTo>
                  <a:lnTo>
                    <a:pt x="51" y="288"/>
                  </a:lnTo>
                  <a:lnTo>
                    <a:pt x="62" y="266"/>
                  </a:lnTo>
                  <a:lnTo>
                    <a:pt x="74" y="245"/>
                  </a:lnTo>
                  <a:lnTo>
                    <a:pt x="87" y="225"/>
                  </a:lnTo>
                  <a:lnTo>
                    <a:pt x="102" y="204"/>
                  </a:lnTo>
                  <a:lnTo>
                    <a:pt x="117" y="185"/>
                  </a:lnTo>
                  <a:lnTo>
                    <a:pt x="133" y="167"/>
                  </a:lnTo>
                  <a:lnTo>
                    <a:pt x="149" y="149"/>
                  </a:lnTo>
                  <a:lnTo>
                    <a:pt x="167" y="132"/>
                  </a:lnTo>
                  <a:lnTo>
                    <a:pt x="186" y="116"/>
                  </a:lnTo>
                  <a:lnTo>
                    <a:pt x="204" y="101"/>
                  </a:lnTo>
                  <a:lnTo>
                    <a:pt x="225" y="86"/>
                  </a:lnTo>
                  <a:lnTo>
                    <a:pt x="246" y="74"/>
                  </a:lnTo>
                  <a:lnTo>
                    <a:pt x="267" y="61"/>
                  </a:lnTo>
                  <a:lnTo>
                    <a:pt x="288" y="51"/>
                  </a:lnTo>
                  <a:lnTo>
                    <a:pt x="311" y="40"/>
                  </a:lnTo>
                  <a:lnTo>
                    <a:pt x="334" y="31"/>
                  </a:lnTo>
                  <a:lnTo>
                    <a:pt x="357" y="23"/>
                  </a:lnTo>
                  <a:lnTo>
                    <a:pt x="382" y="16"/>
                  </a:lnTo>
                  <a:lnTo>
                    <a:pt x="407" y="10"/>
                  </a:lnTo>
                  <a:lnTo>
                    <a:pt x="431" y="6"/>
                  </a:lnTo>
                  <a:lnTo>
                    <a:pt x="457" y="2"/>
                  </a:lnTo>
                  <a:lnTo>
                    <a:pt x="483" y="1"/>
                  </a:lnTo>
                  <a:lnTo>
                    <a:pt x="510" y="0"/>
                  </a:lnTo>
                  <a:lnTo>
                    <a:pt x="510" y="0"/>
                  </a:lnTo>
                  <a:lnTo>
                    <a:pt x="535" y="1"/>
                  </a:lnTo>
                  <a:lnTo>
                    <a:pt x="561" y="2"/>
                  </a:lnTo>
                  <a:lnTo>
                    <a:pt x="587" y="6"/>
                  </a:lnTo>
                  <a:lnTo>
                    <a:pt x="612" y="10"/>
                  </a:lnTo>
                  <a:lnTo>
                    <a:pt x="636" y="16"/>
                  </a:lnTo>
                  <a:lnTo>
                    <a:pt x="660" y="23"/>
                  </a:lnTo>
                  <a:lnTo>
                    <a:pt x="683" y="31"/>
                  </a:lnTo>
                  <a:lnTo>
                    <a:pt x="708" y="40"/>
                  </a:lnTo>
                  <a:lnTo>
                    <a:pt x="729" y="51"/>
                  </a:lnTo>
                  <a:lnTo>
                    <a:pt x="751" y="61"/>
                  </a:lnTo>
                  <a:lnTo>
                    <a:pt x="773" y="74"/>
                  </a:lnTo>
                  <a:lnTo>
                    <a:pt x="794" y="86"/>
                  </a:lnTo>
                  <a:lnTo>
                    <a:pt x="814" y="101"/>
                  </a:lnTo>
                  <a:lnTo>
                    <a:pt x="833" y="116"/>
                  </a:lnTo>
                  <a:lnTo>
                    <a:pt x="852" y="132"/>
                  </a:lnTo>
                  <a:lnTo>
                    <a:pt x="869" y="149"/>
                  </a:lnTo>
                  <a:lnTo>
                    <a:pt x="886" y="167"/>
                  </a:lnTo>
                  <a:lnTo>
                    <a:pt x="901" y="185"/>
                  </a:lnTo>
                  <a:lnTo>
                    <a:pt x="917" y="204"/>
                  </a:lnTo>
                  <a:lnTo>
                    <a:pt x="931" y="225"/>
                  </a:lnTo>
                  <a:lnTo>
                    <a:pt x="944" y="245"/>
                  </a:lnTo>
                  <a:lnTo>
                    <a:pt x="956" y="266"/>
                  </a:lnTo>
                  <a:lnTo>
                    <a:pt x="968" y="288"/>
                  </a:lnTo>
                  <a:lnTo>
                    <a:pt x="978" y="311"/>
                  </a:lnTo>
                  <a:lnTo>
                    <a:pt x="986" y="334"/>
                  </a:lnTo>
                  <a:lnTo>
                    <a:pt x="994" y="357"/>
                  </a:lnTo>
                  <a:lnTo>
                    <a:pt x="1001" y="381"/>
                  </a:lnTo>
                  <a:lnTo>
                    <a:pt x="1007" y="407"/>
                  </a:lnTo>
                  <a:lnTo>
                    <a:pt x="1012" y="431"/>
                  </a:lnTo>
                  <a:lnTo>
                    <a:pt x="1015" y="457"/>
                  </a:lnTo>
                  <a:lnTo>
                    <a:pt x="1017" y="483"/>
                  </a:lnTo>
                  <a:lnTo>
                    <a:pt x="1017" y="509"/>
                  </a:lnTo>
                  <a:lnTo>
                    <a:pt x="1017" y="509"/>
                  </a:lnTo>
                  <a:close/>
                </a:path>
              </a:pathLst>
            </a:custGeom>
            <a:solidFill>
              <a:srgbClr val="49CFA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1" name="Google Shape;81;p15"/>
            <p:cNvSpPr/>
            <p:nvPr/>
          </p:nvSpPr>
          <p:spPr>
            <a:xfrm>
              <a:off x="6191271" y="3189326"/>
              <a:ext cx="360365" cy="363541"/>
            </a:xfrm>
            <a:custGeom>
              <a:rect b="b" l="l" r="r" t="t"/>
              <a:pathLst>
                <a:path extrusionOk="0" h="456" w="455">
                  <a:moveTo>
                    <a:pt x="455" y="456"/>
                  </a:moveTo>
                  <a:lnTo>
                    <a:pt x="0" y="456"/>
                  </a:lnTo>
                  <a:lnTo>
                    <a:pt x="0" y="0"/>
                  </a:lnTo>
                  <a:lnTo>
                    <a:pt x="455" y="0"/>
                  </a:lnTo>
                  <a:lnTo>
                    <a:pt x="455" y="456"/>
                  </a:lnTo>
                  <a:close/>
                  <a:moveTo>
                    <a:pt x="44" y="411"/>
                  </a:moveTo>
                  <a:lnTo>
                    <a:pt x="410" y="411"/>
                  </a:lnTo>
                  <a:lnTo>
                    <a:pt x="410" y="45"/>
                  </a:lnTo>
                  <a:lnTo>
                    <a:pt x="44" y="45"/>
                  </a:lnTo>
                  <a:lnTo>
                    <a:pt x="44" y="411"/>
                  </a:lnTo>
                  <a:close/>
                </a:path>
              </a:pathLst>
            </a:custGeom>
            <a:noFill/>
            <a:ln cap="flat" cmpd="sng" w="9525">
              <a:solidFill>
                <a:srgbClr val="FFFFF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2" name="Google Shape;82;p15"/>
            <p:cNvSpPr/>
            <p:nvPr/>
          </p:nvSpPr>
          <p:spPr>
            <a:xfrm>
              <a:off x="6226196" y="3103600"/>
              <a:ext cx="17463" cy="74613"/>
            </a:xfrm>
            <a:custGeom>
              <a:rect b="b" l="l" r="r" t="t"/>
              <a:pathLst>
                <a:path extrusionOk="0" h="93" w="22">
                  <a:moveTo>
                    <a:pt x="22" y="58"/>
                  </a:moveTo>
                  <a:lnTo>
                    <a:pt x="22" y="93"/>
                  </a:lnTo>
                  <a:lnTo>
                    <a:pt x="0" y="93"/>
                  </a:lnTo>
                  <a:lnTo>
                    <a:pt x="0" y="58"/>
                  </a:lnTo>
                  <a:lnTo>
                    <a:pt x="0" y="58"/>
                  </a:lnTo>
                  <a:lnTo>
                    <a:pt x="0" y="55"/>
                  </a:lnTo>
                  <a:lnTo>
                    <a:pt x="3" y="51"/>
                  </a:lnTo>
                  <a:lnTo>
                    <a:pt x="5" y="49"/>
                  </a:lnTo>
                  <a:lnTo>
                    <a:pt x="8" y="47"/>
                  </a:lnTo>
                  <a:lnTo>
                    <a:pt x="8" y="3"/>
                  </a:lnTo>
                  <a:lnTo>
                    <a:pt x="8" y="3"/>
                  </a:lnTo>
                  <a:lnTo>
                    <a:pt x="8" y="1"/>
                  </a:lnTo>
                  <a:lnTo>
                    <a:pt x="12" y="0"/>
                  </a:lnTo>
                  <a:lnTo>
                    <a:pt x="12" y="0"/>
                  </a:lnTo>
                  <a:lnTo>
                    <a:pt x="14" y="1"/>
                  </a:lnTo>
                  <a:lnTo>
                    <a:pt x="15" y="3"/>
                  </a:lnTo>
                  <a:lnTo>
                    <a:pt x="15" y="47"/>
                  </a:lnTo>
                  <a:lnTo>
                    <a:pt x="15" y="47"/>
                  </a:lnTo>
                  <a:lnTo>
                    <a:pt x="19" y="49"/>
                  </a:lnTo>
                  <a:lnTo>
                    <a:pt x="21" y="51"/>
                  </a:lnTo>
                  <a:lnTo>
                    <a:pt x="22" y="55"/>
                  </a:lnTo>
                  <a:lnTo>
                    <a:pt x="22" y="58"/>
                  </a:lnTo>
                  <a:lnTo>
                    <a:pt x="22" y="58"/>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3" name="Google Shape;83;p15"/>
            <p:cNvSpPr/>
            <p:nvPr/>
          </p:nvSpPr>
          <p:spPr>
            <a:xfrm>
              <a:off x="6256359" y="3103600"/>
              <a:ext cx="19050" cy="74613"/>
            </a:xfrm>
            <a:custGeom>
              <a:rect b="b" l="l" r="r" t="t"/>
              <a:pathLst>
                <a:path extrusionOk="0" h="93" w="23">
                  <a:moveTo>
                    <a:pt x="23" y="58"/>
                  </a:moveTo>
                  <a:lnTo>
                    <a:pt x="23" y="93"/>
                  </a:lnTo>
                  <a:lnTo>
                    <a:pt x="0" y="93"/>
                  </a:lnTo>
                  <a:lnTo>
                    <a:pt x="0" y="58"/>
                  </a:lnTo>
                  <a:lnTo>
                    <a:pt x="0" y="58"/>
                  </a:lnTo>
                  <a:lnTo>
                    <a:pt x="2" y="55"/>
                  </a:lnTo>
                  <a:lnTo>
                    <a:pt x="3" y="51"/>
                  </a:lnTo>
                  <a:lnTo>
                    <a:pt x="5" y="49"/>
                  </a:lnTo>
                  <a:lnTo>
                    <a:pt x="8" y="47"/>
                  </a:lnTo>
                  <a:lnTo>
                    <a:pt x="8" y="3"/>
                  </a:lnTo>
                  <a:lnTo>
                    <a:pt x="8" y="3"/>
                  </a:lnTo>
                  <a:lnTo>
                    <a:pt x="10" y="1"/>
                  </a:lnTo>
                  <a:lnTo>
                    <a:pt x="12" y="0"/>
                  </a:lnTo>
                  <a:lnTo>
                    <a:pt x="12" y="0"/>
                  </a:lnTo>
                  <a:lnTo>
                    <a:pt x="14" y="1"/>
                  </a:lnTo>
                  <a:lnTo>
                    <a:pt x="15" y="3"/>
                  </a:lnTo>
                  <a:lnTo>
                    <a:pt x="15" y="47"/>
                  </a:lnTo>
                  <a:lnTo>
                    <a:pt x="15" y="47"/>
                  </a:lnTo>
                  <a:lnTo>
                    <a:pt x="19" y="49"/>
                  </a:lnTo>
                  <a:lnTo>
                    <a:pt x="21" y="51"/>
                  </a:lnTo>
                  <a:lnTo>
                    <a:pt x="22" y="55"/>
                  </a:lnTo>
                  <a:lnTo>
                    <a:pt x="23" y="58"/>
                  </a:lnTo>
                  <a:lnTo>
                    <a:pt x="23" y="58"/>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4" name="Google Shape;84;p15"/>
            <p:cNvSpPr/>
            <p:nvPr/>
          </p:nvSpPr>
          <p:spPr>
            <a:xfrm>
              <a:off x="6286521" y="3103600"/>
              <a:ext cx="19050" cy="74613"/>
            </a:xfrm>
            <a:custGeom>
              <a:rect b="b" l="l" r="r" t="t"/>
              <a:pathLst>
                <a:path extrusionOk="0" h="93" w="23">
                  <a:moveTo>
                    <a:pt x="23" y="58"/>
                  </a:moveTo>
                  <a:lnTo>
                    <a:pt x="23" y="93"/>
                  </a:lnTo>
                  <a:lnTo>
                    <a:pt x="0" y="93"/>
                  </a:lnTo>
                  <a:lnTo>
                    <a:pt x="0" y="58"/>
                  </a:lnTo>
                  <a:lnTo>
                    <a:pt x="0" y="58"/>
                  </a:lnTo>
                  <a:lnTo>
                    <a:pt x="2" y="55"/>
                  </a:lnTo>
                  <a:lnTo>
                    <a:pt x="3" y="51"/>
                  </a:lnTo>
                  <a:lnTo>
                    <a:pt x="5" y="49"/>
                  </a:lnTo>
                  <a:lnTo>
                    <a:pt x="8" y="47"/>
                  </a:lnTo>
                  <a:lnTo>
                    <a:pt x="8" y="3"/>
                  </a:lnTo>
                  <a:lnTo>
                    <a:pt x="8" y="3"/>
                  </a:lnTo>
                  <a:lnTo>
                    <a:pt x="10" y="1"/>
                  </a:lnTo>
                  <a:lnTo>
                    <a:pt x="12" y="0"/>
                  </a:lnTo>
                  <a:lnTo>
                    <a:pt x="12" y="0"/>
                  </a:lnTo>
                  <a:lnTo>
                    <a:pt x="14" y="1"/>
                  </a:lnTo>
                  <a:lnTo>
                    <a:pt x="15" y="3"/>
                  </a:lnTo>
                  <a:lnTo>
                    <a:pt x="15" y="47"/>
                  </a:lnTo>
                  <a:lnTo>
                    <a:pt x="15" y="47"/>
                  </a:lnTo>
                  <a:lnTo>
                    <a:pt x="19" y="49"/>
                  </a:lnTo>
                  <a:lnTo>
                    <a:pt x="21" y="51"/>
                  </a:lnTo>
                  <a:lnTo>
                    <a:pt x="22" y="55"/>
                  </a:lnTo>
                  <a:lnTo>
                    <a:pt x="23" y="58"/>
                  </a:lnTo>
                  <a:lnTo>
                    <a:pt x="23" y="58"/>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5" name="Google Shape;85;p15"/>
            <p:cNvSpPr/>
            <p:nvPr/>
          </p:nvSpPr>
          <p:spPr>
            <a:xfrm>
              <a:off x="6316684" y="3103600"/>
              <a:ext cx="19050" cy="74613"/>
            </a:xfrm>
            <a:custGeom>
              <a:rect b="b" l="l" r="r" t="t"/>
              <a:pathLst>
                <a:path extrusionOk="0" h="93" w="23">
                  <a:moveTo>
                    <a:pt x="23" y="58"/>
                  </a:moveTo>
                  <a:lnTo>
                    <a:pt x="23" y="93"/>
                  </a:lnTo>
                  <a:lnTo>
                    <a:pt x="0" y="93"/>
                  </a:lnTo>
                  <a:lnTo>
                    <a:pt x="0" y="58"/>
                  </a:lnTo>
                  <a:lnTo>
                    <a:pt x="0" y="58"/>
                  </a:lnTo>
                  <a:lnTo>
                    <a:pt x="2" y="55"/>
                  </a:lnTo>
                  <a:lnTo>
                    <a:pt x="3" y="51"/>
                  </a:lnTo>
                  <a:lnTo>
                    <a:pt x="5" y="49"/>
                  </a:lnTo>
                  <a:lnTo>
                    <a:pt x="8" y="47"/>
                  </a:lnTo>
                  <a:lnTo>
                    <a:pt x="8" y="3"/>
                  </a:lnTo>
                  <a:lnTo>
                    <a:pt x="8" y="3"/>
                  </a:lnTo>
                  <a:lnTo>
                    <a:pt x="10" y="1"/>
                  </a:lnTo>
                  <a:lnTo>
                    <a:pt x="12" y="0"/>
                  </a:lnTo>
                  <a:lnTo>
                    <a:pt x="12" y="0"/>
                  </a:lnTo>
                  <a:lnTo>
                    <a:pt x="14" y="1"/>
                  </a:lnTo>
                  <a:lnTo>
                    <a:pt x="15" y="3"/>
                  </a:lnTo>
                  <a:lnTo>
                    <a:pt x="15" y="47"/>
                  </a:lnTo>
                  <a:lnTo>
                    <a:pt x="15" y="47"/>
                  </a:lnTo>
                  <a:lnTo>
                    <a:pt x="19" y="49"/>
                  </a:lnTo>
                  <a:lnTo>
                    <a:pt x="21" y="51"/>
                  </a:lnTo>
                  <a:lnTo>
                    <a:pt x="22" y="55"/>
                  </a:lnTo>
                  <a:lnTo>
                    <a:pt x="23" y="58"/>
                  </a:lnTo>
                  <a:lnTo>
                    <a:pt x="23" y="58"/>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6" name="Google Shape;86;p15"/>
            <p:cNvSpPr/>
            <p:nvPr/>
          </p:nvSpPr>
          <p:spPr>
            <a:xfrm>
              <a:off x="6346847" y="3103600"/>
              <a:ext cx="19050" cy="74613"/>
            </a:xfrm>
            <a:custGeom>
              <a:rect b="b" l="l" r="r" t="t"/>
              <a:pathLst>
                <a:path extrusionOk="0" h="93" w="23">
                  <a:moveTo>
                    <a:pt x="23" y="58"/>
                  </a:moveTo>
                  <a:lnTo>
                    <a:pt x="23" y="93"/>
                  </a:lnTo>
                  <a:lnTo>
                    <a:pt x="0" y="93"/>
                  </a:lnTo>
                  <a:lnTo>
                    <a:pt x="0" y="58"/>
                  </a:lnTo>
                  <a:lnTo>
                    <a:pt x="0" y="58"/>
                  </a:lnTo>
                  <a:lnTo>
                    <a:pt x="2" y="55"/>
                  </a:lnTo>
                  <a:lnTo>
                    <a:pt x="3" y="51"/>
                  </a:lnTo>
                  <a:lnTo>
                    <a:pt x="5" y="49"/>
                  </a:lnTo>
                  <a:lnTo>
                    <a:pt x="8" y="47"/>
                  </a:lnTo>
                  <a:lnTo>
                    <a:pt x="8" y="3"/>
                  </a:lnTo>
                  <a:lnTo>
                    <a:pt x="8" y="3"/>
                  </a:lnTo>
                  <a:lnTo>
                    <a:pt x="10" y="1"/>
                  </a:lnTo>
                  <a:lnTo>
                    <a:pt x="12" y="0"/>
                  </a:lnTo>
                  <a:lnTo>
                    <a:pt x="12" y="0"/>
                  </a:lnTo>
                  <a:lnTo>
                    <a:pt x="14" y="1"/>
                  </a:lnTo>
                  <a:lnTo>
                    <a:pt x="15" y="3"/>
                  </a:lnTo>
                  <a:lnTo>
                    <a:pt x="15" y="47"/>
                  </a:lnTo>
                  <a:lnTo>
                    <a:pt x="15" y="47"/>
                  </a:lnTo>
                  <a:lnTo>
                    <a:pt x="19" y="49"/>
                  </a:lnTo>
                  <a:lnTo>
                    <a:pt x="21" y="51"/>
                  </a:lnTo>
                  <a:lnTo>
                    <a:pt x="22" y="55"/>
                  </a:lnTo>
                  <a:lnTo>
                    <a:pt x="23" y="58"/>
                  </a:lnTo>
                  <a:lnTo>
                    <a:pt x="23" y="58"/>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7" name="Google Shape;87;p15"/>
            <p:cNvSpPr/>
            <p:nvPr/>
          </p:nvSpPr>
          <p:spPr>
            <a:xfrm>
              <a:off x="6377009" y="3103600"/>
              <a:ext cx="19050" cy="74613"/>
            </a:xfrm>
            <a:custGeom>
              <a:rect b="b" l="l" r="r" t="t"/>
              <a:pathLst>
                <a:path extrusionOk="0" h="93" w="23">
                  <a:moveTo>
                    <a:pt x="23" y="58"/>
                  </a:moveTo>
                  <a:lnTo>
                    <a:pt x="23" y="93"/>
                  </a:lnTo>
                  <a:lnTo>
                    <a:pt x="0" y="93"/>
                  </a:lnTo>
                  <a:lnTo>
                    <a:pt x="0" y="58"/>
                  </a:lnTo>
                  <a:lnTo>
                    <a:pt x="0" y="58"/>
                  </a:lnTo>
                  <a:lnTo>
                    <a:pt x="2" y="55"/>
                  </a:lnTo>
                  <a:lnTo>
                    <a:pt x="3" y="51"/>
                  </a:lnTo>
                  <a:lnTo>
                    <a:pt x="5" y="49"/>
                  </a:lnTo>
                  <a:lnTo>
                    <a:pt x="8" y="47"/>
                  </a:lnTo>
                  <a:lnTo>
                    <a:pt x="8" y="3"/>
                  </a:lnTo>
                  <a:lnTo>
                    <a:pt x="8" y="3"/>
                  </a:lnTo>
                  <a:lnTo>
                    <a:pt x="10" y="1"/>
                  </a:lnTo>
                  <a:lnTo>
                    <a:pt x="12" y="0"/>
                  </a:lnTo>
                  <a:lnTo>
                    <a:pt x="12" y="0"/>
                  </a:lnTo>
                  <a:lnTo>
                    <a:pt x="14" y="1"/>
                  </a:lnTo>
                  <a:lnTo>
                    <a:pt x="15" y="3"/>
                  </a:lnTo>
                  <a:lnTo>
                    <a:pt x="15" y="47"/>
                  </a:lnTo>
                  <a:lnTo>
                    <a:pt x="15" y="47"/>
                  </a:lnTo>
                  <a:lnTo>
                    <a:pt x="19" y="49"/>
                  </a:lnTo>
                  <a:lnTo>
                    <a:pt x="21" y="51"/>
                  </a:lnTo>
                  <a:lnTo>
                    <a:pt x="22" y="55"/>
                  </a:lnTo>
                  <a:lnTo>
                    <a:pt x="23" y="58"/>
                  </a:lnTo>
                  <a:lnTo>
                    <a:pt x="23" y="58"/>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8" name="Google Shape;88;p15"/>
            <p:cNvSpPr/>
            <p:nvPr/>
          </p:nvSpPr>
          <p:spPr>
            <a:xfrm>
              <a:off x="6408759" y="3103600"/>
              <a:ext cx="17463" cy="74613"/>
            </a:xfrm>
            <a:custGeom>
              <a:rect b="b" l="l" r="r" t="t"/>
              <a:pathLst>
                <a:path extrusionOk="0" h="93" w="21">
                  <a:moveTo>
                    <a:pt x="21" y="58"/>
                  </a:moveTo>
                  <a:lnTo>
                    <a:pt x="21" y="93"/>
                  </a:lnTo>
                  <a:lnTo>
                    <a:pt x="0" y="93"/>
                  </a:lnTo>
                  <a:lnTo>
                    <a:pt x="0" y="58"/>
                  </a:lnTo>
                  <a:lnTo>
                    <a:pt x="0" y="58"/>
                  </a:lnTo>
                  <a:lnTo>
                    <a:pt x="0" y="55"/>
                  </a:lnTo>
                  <a:lnTo>
                    <a:pt x="1" y="51"/>
                  </a:lnTo>
                  <a:lnTo>
                    <a:pt x="3" y="49"/>
                  </a:lnTo>
                  <a:lnTo>
                    <a:pt x="6" y="47"/>
                  </a:lnTo>
                  <a:lnTo>
                    <a:pt x="6" y="3"/>
                  </a:lnTo>
                  <a:lnTo>
                    <a:pt x="6" y="3"/>
                  </a:lnTo>
                  <a:lnTo>
                    <a:pt x="8" y="1"/>
                  </a:lnTo>
                  <a:lnTo>
                    <a:pt x="10" y="0"/>
                  </a:lnTo>
                  <a:lnTo>
                    <a:pt x="10" y="0"/>
                  </a:lnTo>
                  <a:lnTo>
                    <a:pt x="13" y="1"/>
                  </a:lnTo>
                  <a:lnTo>
                    <a:pt x="15" y="3"/>
                  </a:lnTo>
                  <a:lnTo>
                    <a:pt x="15" y="47"/>
                  </a:lnTo>
                  <a:lnTo>
                    <a:pt x="15" y="47"/>
                  </a:lnTo>
                  <a:lnTo>
                    <a:pt x="17" y="49"/>
                  </a:lnTo>
                  <a:lnTo>
                    <a:pt x="19" y="51"/>
                  </a:lnTo>
                  <a:lnTo>
                    <a:pt x="21" y="55"/>
                  </a:lnTo>
                  <a:lnTo>
                    <a:pt x="21" y="58"/>
                  </a:lnTo>
                  <a:lnTo>
                    <a:pt x="21" y="58"/>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9" name="Google Shape;89;p15"/>
            <p:cNvSpPr/>
            <p:nvPr/>
          </p:nvSpPr>
          <p:spPr>
            <a:xfrm>
              <a:off x="6438922" y="3103600"/>
              <a:ext cx="17463" cy="74613"/>
            </a:xfrm>
            <a:custGeom>
              <a:rect b="b" l="l" r="r" t="t"/>
              <a:pathLst>
                <a:path extrusionOk="0" h="93" w="21">
                  <a:moveTo>
                    <a:pt x="21" y="58"/>
                  </a:moveTo>
                  <a:lnTo>
                    <a:pt x="21" y="93"/>
                  </a:lnTo>
                  <a:lnTo>
                    <a:pt x="0" y="93"/>
                  </a:lnTo>
                  <a:lnTo>
                    <a:pt x="0" y="58"/>
                  </a:lnTo>
                  <a:lnTo>
                    <a:pt x="0" y="58"/>
                  </a:lnTo>
                  <a:lnTo>
                    <a:pt x="0" y="55"/>
                  </a:lnTo>
                  <a:lnTo>
                    <a:pt x="1" y="51"/>
                  </a:lnTo>
                  <a:lnTo>
                    <a:pt x="3" y="49"/>
                  </a:lnTo>
                  <a:lnTo>
                    <a:pt x="6" y="47"/>
                  </a:lnTo>
                  <a:lnTo>
                    <a:pt x="6" y="3"/>
                  </a:lnTo>
                  <a:lnTo>
                    <a:pt x="6" y="3"/>
                  </a:lnTo>
                  <a:lnTo>
                    <a:pt x="8" y="1"/>
                  </a:lnTo>
                  <a:lnTo>
                    <a:pt x="10" y="0"/>
                  </a:lnTo>
                  <a:lnTo>
                    <a:pt x="10" y="0"/>
                  </a:lnTo>
                  <a:lnTo>
                    <a:pt x="13" y="1"/>
                  </a:lnTo>
                  <a:lnTo>
                    <a:pt x="15" y="3"/>
                  </a:lnTo>
                  <a:lnTo>
                    <a:pt x="15" y="47"/>
                  </a:lnTo>
                  <a:lnTo>
                    <a:pt x="15" y="47"/>
                  </a:lnTo>
                  <a:lnTo>
                    <a:pt x="17" y="49"/>
                  </a:lnTo>
                  <a:lnTo>
                    <a:pt x="19" y="51"/>
                  </a:lnTo>
                  <a:lnTo>
                    <a:pt x="21" y="55"/>
                  </a:lnTo>
                  <a:lnTo>
                    <a:pt x="21" y="58"/>
                  </a:lnTo>
                  <a:lnTo>
                    <a:pt x="21" y="58"/>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0" name="Google Shape;90;p15"/>
            <p:cNvSpPr/>
            <p:nvPr/>
          </p:nvSpPr>
          <p:spPr>
            <a:xfrm>
              <a:off x="6499247" y="3103600"/>
              <a:ext cx="17463" cy="74613"/>
            </a:xfrm>
            <a:custGeom>
              <a:rect b="b" l="l" r="r" t="t"/>
              <a:pathLst>
                <a:path extrusionOk="0" h="93" w="21">
                  <a:moveTo>
                    <a:pt x="21" y="58"/>
                  </a:moveTo>
                  <a:lnTo>
                    <a:pt x="21" y="93"/>
                  </a:lnTo>
                  <a:lnTo>
                    <a:pt x="0" y="93"/>
                  </a:lnTo>
                  <a:lnTo>
                    <a:pt x="0" y="58"/>
                  </a:lnTo>
                  <a:lnTo>
                    <a:pt x="0" y="58"/>
                  </a:lnTo>
                  <a:lnTo>
                    <a:pt x="0" y="55"/>
                  </a:lnTo>
                  <a:lnTo>
                    <a:pt x="2" y="51"/>
                  </a:lnTo>
                  <a:lnTo>
                    <a:pt x="4" y="49"/>
                  </a:lnTo>
                  <a:lnTo>
                    <a:pt x="6" y="47"/>
                  </a:lnTo>
                  <a:lnTo>
                    <a:pt x="6" y="3"/>
                  </a:lnTo>
                  <a:lnTo>
                    <a:pt x="6" y="3"/>
                  </a:lnTo>
                  <a:lnTo>
                    <a:pt x="8" y="1"/>
                  </a:lnTo>
                  <a:lnTo>
                    <a:pt x="11" y="0"/>
                  </a:lnTo>
                  <a:lnTo>
                    <a:pt x="11" y="0"/>
                  </a:lnTo>
                  <a:lnTo>
                    <a:pt x="13" y="1"/>
                  </a:lnTo>
                  <a:lnTo>
                    <a:pt x="15" y="3"/>
                  </a:lnTo>
                  <a:lnTo>
                    <a:pt x="15" y="47"/>
                  </a:lnTo>
                  <a:lnTo>
                    <a:pt x="15" y="47"/>
                  </a:lnTo>
                  <a:lnTo>
                    <a:pt x="17" y="49"/>
                  </a:lnTo>
                  <a:lnTo>
                    <a:pt x="19" y="51"/>
                  </a:lnTo>
                  <a:lnTo>
                    <a:pt x="21" y="55"/>
                  </a:lnTo>
                  <a:lnTo>
                    <a:pt x="21" y="58"/>
                  </a:lnTo>
                  <a:lnTo>
                    <a:pt x="21" y="58"/>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1" name="Google Shape;91;p15"/>
            <p:cNvSpPr/>
            <p:nvPr/>
          </p:nvSpPr>
          <p:spPr>
            <a:xfrm>
              <a:off x="6469085" y="3103600"/>
              <a:ext cx="17463" cy="74613"/>
            </a:xfrm>
            <a:custGeom>
              <a:rect b="b" l="l" r="r" t="t"/>
              <a:pathLst>
                <a:path extrusionOk="0" h="93" w="21">
                  <a:moveTo>
                    <a:pt x="21" y="58"/>
                  </a:moveTo>
                  <a:lnTo>
                    <a:pt x="21" y="93"/>
                  </a:lnTo>
                  <a:lnTo>
                    <a:pt x="0" y="93"/>
                  </a:lnTo>
                  <a:lnTo>
                    <a:pt x="0" y="58"/>
                  </a:lnTo>
                  <a:lnTo>
                    <a:pt x="0" y="58"/>
                  </a:lnTo>
                  <a:lnTo>
                    <a:pt x="0" y="55"/>
                  </a:lnTo>
                  <a:lnTo>
                    <a:pt x="2" y="51"/>
                  </a:lnTo>
                  <a:lnTo>
                    <a:pt x="4" y="49"/>
                  </a:lnTo>
                  <a:lnTo>
                    <a:pt x="6" y="47"/>
                  </a:lnTo>
                  <a:lnTo>
                    <a:pt x="6" y="3"/>
                  </a:lnTo>
                  <a:lnTo>
                    <a:pt x="6" y="3"/>
                  </a:lnTo>
                  <a:lnTo>
                    <a:pt x="8" y="1"/>
                  </a:lnTo>
                  <a:lnTo>
                    <a:pt x="10" y="0"/>
                  </a:lnTo>
                  <a:lnTo>
                    <a:pt x="10" y="0"/>
                  </a:lnTo>
                  <a:lnTo>
                    <a:pt x="13" y="1"/>
                  </a:lnTo>
                  <a:lnTo>
                    <a:pt x="15" y="3"/>
                  </a:lnTo>
                  <a:lnTo>
                    <a:pt x="15" y="47"/>
                  </a:lnTo>
                  <a:lnTo>
                    <a:pt x="15" y="47"/>
                  </a:lnTo>
                  <a:lnTo>
                    <a:pt x="17" y="49"/>
                  </a:lnTo>
                  <a:lnTo>
                    <a:pt x="19" y="51"/>
                  </a:lnTo>
                  <a:lnTo>
                    <a:pt x="21" y="55"/>
                  </a:lnTo>
                  <a:lnTo>
                    <a:pt x="21" y="58"/>
                  </a:lnTo>
                  <a:lnTo>
                    <a:pt x="21" y="58"/>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2" name="Google Shape;92;p15"/>
            <p:cNvSpPr/>
            <p:nvPr/>
          </p:nvSpPr>
          <p:spPr>
            <a:xfrm>
              <a:off x="6499247" y="3563980"/>
              <a:ext cx="17463" cy="74613"/>
            </a:xfrm>
            <a:custGeom>
              <a:rect b="b" l="l" r="r" t="t"/>
              <a:pathLst>
                <a:path extrusionOk="0" h="93" w="21">
                  <a:moveTo>
                    <a:pt x="0" y="35"/>
                  </a:moveTo>
                  <a:lnTo>
                    <a:pt x="0" y="0"/>
                  </a:lnTo>
                  <a:lnTo>
                    <a:pt x="21" y="0"/>
                  </a:lnTo>
                  <a:lnTo>
                    <a:pt x="21" y="35"/>
                  </a:lnTo>
                  <a:lnTo>
                    <a:pt x="21" y="35"/>
                  </a:lnTo>
                  <a:lnTo>
                    <a:pt x="21" y="38"/>
                  </a:lnTo>
                  <a:lnTo>
                    <a:pt x="19" y="42"/>
                  </a:lnTo>
                  <a:lnTo>
                    <a:pt x="17" y="44"/>
                  </a:lnTo>
                  <a:lnTo>
                    <a:pt x="15" y="45"/>
                  </a:lnTo>
                  <a:lnTo>
                    <a:pt x="15" y="90"/>
                  </a:lnTo>
                  <a:lnTo>
                    <a:pt x="15" y="90"/>
                  </a:lnTo>
                  <a:lnTo>
                    <a:pt x="13" y="92"/>
                  </a:lnTo>
                  <a:lnTo>
                    <a:pt x="11" y="93"/>
                  </a:lnTo>
                  <a:lnTo>
                    <a:pt x="11" y="93"/>
                  </a:lnTo>
                  <a:lnTo>
                    <a:pt x="8" y="92"/>
                  </a:lnTo>
                  <a:lnTo>
                    <a:pt x="6" y="90"/>
                  </a:lnTo>
                  <a:lnTo>
                    <a:pt x="6" y="45"/>
                  </a:lnTo>
                  <a:lnTo>
                    <a:pt x="6" y="45"/>
                  </a:lnTo>
                  <a:lnTo>
                    <a:pt x="4" y="44"/>
                  </a:lnTo>
                  <a:lnTo>
                    <a:pt x="2" y="42"/>
                  </a:lnTo>
                  <a:lnTo>
                    <a:pt x="0" y="38"/>
                  </a:lnTo>
                  <a:lnTo>
                    <a:pt x="0" y="35"/>
                  </a:lnTo>
                  <a:lnTo>
                    <a:pt x="0" y="35"/>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3" name="Google Shape;93;p15"/>
            <p:cNvSpPr/>
            <p:nvPr/>
          </p:nvSpPr>
          <p:spPr>
            <a:xfrm>
              <a:off x="6469085" y="3563980"/>
              <a:ext cx="17463" cy="74613"/>
            </a:xfrm>
            <a:custGeom>
              <a:rect b="b" l="l" r="r" t="t"/>
              <a:pathLst>
                <a:path extrusionOk="0" h="93" w="21">
                  <a:moveTo>
                    <a:pt x="0" y="35"/>
                  </a:moveTo>
                  <a:lnTo>
                    <a:pt x="0" y="0"/>
                  </a:lnTo>
                  <a:lnTo>
                    <a:pt x="21" y="0"/>
                  </a:lnTo>
                  <a:lnTo>
                    <a:pt x="21" y="35"/>
                  </a:lnTo>
                  <a:lnTo>
                    <a:pt x="21" y="35"/>
                  </a:lnTo>
                  <a:lnTo>
                    <a:pt x="21" y="38"/>
                  </a:lnTo>
                  <a:lnTo>
                    <a:pt x="19" y="42"/>
                  </a:lnTo>
                  <a:lnTo>
                    <a:pt x="17" y="44"/>
                  </a:lnTo>
                  <a:lnTo>
                    <a:pt x="15" y="45"/>
                  </a:lnTo>
                  <a:lnTo>
                    <a:pt x="15" y="90"/>
                  </a:lnTo>
                  <a:lnTo>
                    <a:pt x="15" y="90"/>
                  </a:lnTo>
                  <a:lnTo>
                    <a:pt x="13" y="92"/>
                  </a:lnTo>
                  <a:lnTo>
                    <a:pt x="10" y="93"/>
                  </a:lnTo>
                  <a:lnTo>
                    <a:pt x="10" y="93"/>
                  </a:lnTo>
                  <a:lnTo>
                    <a:pt x="8" y="92"/>
                  </a:lnTo>
                  <a:lnTo>
                    <a:pt x="6" y="90"/>
                  </a:lnTo>
                  <a:lnTo>
                    <a:pt x="6" y="45"/>
                  </a:lnTo>
                  <a:lnTo>
                    <a:pt x="6" y="45"/>
                  </a:lnTo>
                  <a:lnTo>
                    <a:pt x="4" y="44"/>
                  </a:lnTo>
                  <a:lnTo>
                    <a:pt x="2" y="42"/>
                  </a:lnTo>
                  <a:lnTo>
                    <a:pt x="0" y="38"/>
                  </a:lnTo>
                  <a:lnTo>
                    <a:pt x="0" y="35"/>
                  </a:lnTo>
                  <a:lnTo>
                    <a:pt x="0" y="35"/>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4" name="Google Shape;94;p15"/>
            <p:cNvSpPr/>
            <p:nvPr/>
          </p:nvSpPr>
          <p:spPr>
            <a:xfrm>
              <a:off x="6438922" y="3563980"/>
              <a:ext cx="17463" cy="74613"/>
            </a:xfrm>
            <a:custGeom>
              <a:rect b="b" l="l" r="r" t="t"/>
              <a:pathLst>
                <a:path extrusionOk="0" h="93" w="21">
                  <a:moveTo>
                    <a:pt x="0" y="35"/>
                  </a:moveTo>
                  <a:lnTo>
                    <a:pt x="0" y="0"/>
                  </a:lnTo>
                  <a:lnTo>
                    <a:pt x="21" y="0"/>
                  </a:lnTo>
                  <a:lnTo>
                    <a:pt x="21" y="35"/>
                  </a:lnTo>
                  <a:lnTo>
                    <a:pt x="21" y="35"/>
                  </a:lnTo>
                  <a:lnTo>
                    <a:pt x="21" y="38"/>
                  </a:lnTo>
                  <a:lnTo>
                    <a:pt x="19" y="42"/>
                  </a:lnTo>
                  <a:lnTo>
                    <a:pt x="17" y="44"/>
                  </a:lnTo>
                  <a:lnTo>
                    <a:pt x="15" y="45"/>
                  </a:lnTo>
                  <a:lnTo>
                    <a:pt x="15" y="90"/>
                  </a:lnTo>
                  <a:lnTo>
                    <a:pt x="15" y="90"/>
                  </a:lnTo>
                  <a:lnTo>
                    <a:pt x="13" y="92"/>
                  </a:lnTo>
                  <a:lnTo>
                    <a:pt x="10" y="93"/>
                  </a:lnTo>
                  <a:lnTo>
                    <a:pt x="10" y="93"/>
                  </a:lnTo>
                  <a:lnTo>
                    <a:pt x="8" y="92"/>
                  </a:lnTo>
                  <a:lnTo>
                    <a:pt x="6" y="90"/>
                  </a:lnTo>
                  <a:lnTo>
                    <a:pt x="6" y="45"/>
                  </a:lnTo>
                  <a:lnTo>
                    <a:pt x="6" y="45"/>
                  </a:lnTo>
                  <a:lnTo>
                    <a:pt x="3" y="44"/>
                  </a:lnTo>
                  <a:lnTo>
                    <a:pt x="1" y="42"/>
                  </a:lnTo>
                  <a:lnTo>
                    <a:pt x="0" y="38"/>
                  </a:lnTo>
                  <a:lnTo>
                    <a:pt x="0" y="35"/>
                  </a:lnTo>
                  <a:lnTo>
                    <a:pt x="0" y="35"/>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5" name="Google Shape;95;p15"/>
            <p:cNvSpPr/>
            <p:nvPr/>
          </p:nvSpPr>
          <p:spPr>
            <a:xfrm>
              <a:off x="6408759" y="3563980"/>
              <a:ext cx="17463" cy="74613"/>
            </a:xfrm>
            <a:custGeom>
              <a:rect b="b" l="l" r="r" t="t"/>
              <a:pathLst>
                <a:path extrusionOk="0" h="93" w="21">
                  <a:moveTo>
                    <a:pt x="0" y="35"/>
                  </a:moveTo>
                  <a:lnTo>
                    <a:pt x="0" y="0"/>
                  </a:lnTo>
                  <a:lnTo>
                    <a:pt x="21" y="0"/>
                  </a:lnTo>
                  <a:lnTo>
                    <a:pt x="21" y="35"/>
                  </a:lnTo>
                  <a:lnTo>
                    <a:pt x="21" y="35"/>
                  </a:lnTo>
                  <a:lnTo>
                    <a:pt x="21" y="38"/>
                  </a:lnTo>
                  <a:lnTo>
                    <a:pt x="19" y="42"/>
                  </a:lnTo>
                  <a:lnTo>
                    <a:pt x="17" y="44"/>
                  </a:lnTo>
                  <a:lnTo>
                    <a:pt x="15" y="45"/>
                  </a:lnTo>
                  <a:lnTo>
                    <a:pt x="15" y="90"/>
                  </a:lnTo>
                  <a:lnTo>
                    <a:pt x="15" y="90"/>
                  </a:lnTo>
                  <a:lnTo>
                    <a:pt x="13" y="92"/>
                  </a:lnTo>
                  <a:lnTo>
                    <a:pt x="10" y="93"/>
                  </a:lnTo>
                  <a:lnTo>
                    <a:pt x="10" y="93"/>
                  </a:lnTo>
                  <a:lnTo>
                    <a:pt x="8" y="92"/>
                  </a:lnTo>
                  <a:lnTo>
                    <a:pt x="6" y="90"/>
                  </a:lnTo>
                  <a:lnTo>
                    <a:pt x="6" y="45"/>
                  </a:lnTo>
                  <a:lnTo>
                    <a:pt x="6" y="45"/>
                  </a:lnTo>
                  <a:lnTo>
                    <a:pt x="3" y="44"/>
                  </a:lnTo>
                  <a:lnTo>
                    <a:pt x="1" y="42"/>
                  </a:lnTo>
                  <a:lnTo>
                    <a:pt x="0" y="38"/>
                  </a:lnTo>
                  <a:lnTo>
                    <a:pt x="0" y="35"/>
                  </a:lnTo>
                  <a:lnTo>
                    <a:pt x="0" y="35"/>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6" name="Google Shape;96;p15"/>
            <p:cNvSpPr/>
            <p:nvPr/>
          </p:nvSpPr>
          <p:spPr>
            <a:xfrm>
              <a:off x="6377009" y="3563980"/>
              <a:ext cx="19050" cy="74613"/>
            </a:xfrm>
            <a:custGeom>
              <a:rect b="b" l="l" r="r" t="t"/>
              <a:pathLst>
                <a:path extrusionOk="0" h="93" w="23">
                  <a:moveTo>
                    <a:pt x="0" y="35"/>
                  </a:moveTo>
                  <a:lnTo>
                    <a:pt x="0" y="0"/>
                  </a:lnTo>
                  <a:lnTo>
                    <a:pt x="23" y="0"/>
                  </a:lnTo>
                  <a:lnTo>
                    <a:pt x="23" y="35"/>
                  </a:lnTo>
                  <a:lnTo>
                    <a:pt x="23" y="35"/>
                  </a:lnTo>
                  <a:lnTo>
                    <a:pt x="22" y="38"/>
                  </a:lnTo>
                  <a:lnTo>
                    <a:pt x="21" y="42"/>
                  </a:lnTo>
                  <a:lnTo>
                    <a:pt x="19" y="44"/>
                  </a:lnTo>
                  <a:lnTo>
                    <a:pt x="15" y="45"/>
                  </a:lnTo>
                  <a:lnTo>
                    <a:pt x="15" y="90"/>
                  </a:lnTo>
                  <a:lnTo>
                    <a:pt x="15" y="90"/>
                  </a:lnTo>
                  <a:lnTo>
                    <a:pt x="14" y="92"/>
                  </a:lnTo>
                  <a:lnTo>
                    <a:pt x="12" y="93"/>
                  </a:lnTo>
                  <a:lnTo>
                    <a:pt x="12" y="93"/>
                  </a:lnTo>
                  <a:lnTo>
                    <a:pt x="10" y="92"/>
                  </a:lnTo>
                  <a:lnTo>
                    <a:pt x="8" y="90"/>
                  </a:lnTo>
                  <a:lnTo>
                    <a:pt x="8" y="45"/>
                  </a:lnTo>
                  <a:lnTo>
                    <a:pt x="8" y="45"/>
                  </a:lnTo>
                  <a:lnTo>
                    <a:pt x="5" y="44"/>
                  </a:lnTo>
                  <a:lnTo>
                    <a:pt x="3" y="42"/>
                  </a:lnTo>
                  <a:lnTo>
                    <a:pt x="2" y="38"/>
                  </a:lnTo>
                  <a:lnTo>
                    <a:pt x="0" y="35"/>
                  </a:lnTo>
                  <a:lnTo>
                    <a:pt x="0" y="35"/>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7" name="Google Shape;97;p15"/>
            <p:cNvSpPr/>
            <p:nvPr/>
          </p:nvSpPr>
          <p:spPr>
            <a:xfrm>
              <a:off x="6346847" y="3563980"/>
              <a:ext cx="19050" cy="74613"/>
            </a:xfrm>
            <a:custGeom>
              <a:rect b="b" l="l" r="r" t="t"/>
              <a:pathLst>
                <a:path extrusionOk="0" h="93" w="23">
                  <a:moveTo>
                    <a:pt x="0" y="35"/>
                  </a:moveTo>
                  <a:lnTo>
                    <a:pt x="0" y="0"/>
                  </a:lnTo>
                  <a:lnTo>
                    <a:pt x="23" y="0"/>
                  </a:lnTo>
                  <a:lnTo>
                    <a:pt x="23" y="35"/>
                  </a:lnTo>
                  <a:lnTo>
                    <a:pt x="23" y="35"/>
                  </a:lnTo>
                  <a:lnTo>
                    <a:pt x="22" y="38"/>
                  </a:lnTo>
                  <a:lnTo>
                    <a:pt x="21" y="42"/>
                  </a:lnTo>
                  <a:lnTo>
                    <a:pt x="19" y="44"/>
                  </a:lnTo>
                  <a:lnTo>
                    <a:pt x="15" y="45"/>
                  </a:lnTo>
                  <a:lnTo>
                    <a:pt x="15" y="90"/>
                  </a:lnTo>
                  <a:lnTo>
                    <a:pt x="15" y="90"/>
                  </a:lnTo>
                  <a:lnTo>
                    <a:pt x="14" y="92"/>
                  </a:lnTo>
                  <a:lnTo>
                    <a:pt x="12" y="93"/>
                  </a:lnTo>
                  <a:lnTo>
                    <a:pt x="12" y="93"/>
                  </a:lnTo>
                  <a:lnTo>
                    <a:pt x="10" y="92"/>
                  </a:lnTo>
                  <a:lnTo>
                    <a:pt x="8" y="90"/>
                  </a:lnTo>
                  <a:lnTo>
                    <a:pt x="8" y="45"/>
                  </a:lnTo>
                  <a:lnTo>
                    <a:pt x="8" y="45"/>
                  </a:lnTo>
                  <a:lnTo>
                    <a:pt x="5" y="44"/>
                  </a:lnTo>
                  <a:lnTo>
                    <a:pt x="3" y="42"/>
                  </a:lnTo>
                  <a:lnTo>
                    <a:pt x="2" y="38"/>
                  </a:lnTo>
                  <a:lnTo>
                    <a:pt x="0" y="35"/>
                  </a:lnTo>
                  <a:lnTo>
                    <a:pt x="0" y="35"/>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8" name="Google Shape;98;p15"/>
            <p:cNvSpPr/>
            <p:nvPr/>
          </p:nvSpPr>
          <p:spPr>
            <a:xfrm>
              <a:off x="6316684" y="3563980"/>
              <a:ext cx="19050" cy="74613"/>
            </a:xfrm>
            <a:custGeom>
              <a:rect b="b" l="l" r="r" t="t"/>
              <a:pathLst>
                <a:path extrusionOk="0" h="93" w="23">
                  <a:moveTo>
                    <a:pt x="0" y="35"/>
                  </a:moveTo>
                  <a:lnTo>
                    <a:pt x="0" y="0"/>
                  </a:lnTo>
                  <a:lnTo>
                    <a:pt x="23" y="0"/>
                  </a:lnTo>
                  <a:lnTo>
                    <a:pt x="23" y="35"/>
                  </a:lnTo>
                  <a:lnTo>
                    <a:pt x="23" y="35"/>
                  </a:lnTo>
                  <a:lnTo>
                    <a:pt x="22" y="38"/>
                  </a:lnTo>
                  <a:lnTo>
                    <a:pt x="21" y="42"/>
                  </a:lnTo>
                  <a:lnTo>
                    <a:pt x="19" y="44"/>
                  </a:lnTo>
                  <a:lnTo>
                    <a:pt x="15" y="45"/>
                  </a:lnTo>
                  <a:lnTo>
                    <a:pt x="15" y="90"/>
                  </a:lnTo>
                  <a:lnTo>
                    <a:pt x="15" y="90"/>
                  </a:lnTo>
                  <a:lnTo>
                    <a:pt x="14" y="92"/>
                  </a:lnTo>
                  <a:lnTo>
                    <a:pt x="12" y="93"/>
                  </a:lnTo>
                  <a:lnTo>
                    <a:pt x="12" y="93"/>
                  </a:lnTo>
                  <a:lnTo>
                    <a:pt x="10" y="92"/>
                  </a:lnTo>
                  <a:lnTo>
                    <a:pt x="8" y="90"/>
                  </a:lnTo>
                  <a:lnTo>
                    <a:pt x="8" y="45"/>
                  </a:lnTo>
                  <a:lnTo>
                    <a:pt x="8" y="45"/>
                  </a:lnTo>
                  <a:lnTo>
                    <a:pt x="5" y="44"/>
                  </a:lnTo>
                  <a:lnTo>
                    <a:pt x="3" y="42"/>
                  </a:lnTo>
                  <a:lnTo>
                    <a:pt x="2" y="38"/>
                  </a:lnTo>
                  <a:lnTo>
                    <a:pt x="0" y="35"/>
                  </a:lnTo>
                  <a:lnTo>
                    <a:pt x="0" y="35"/>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9" name="Google Shape;99;p15"/>
            <p:cNvSpPr/>
            <p:nvPr/>
          </p:nvSpPr>
          <p:spPr>
            <a:xfrm>
              <a:off x="6286521" y="3563980"/>
              <a:ext cx="19050" cy="74613"/>
            </a:xfrm>
            <a:custGeom>
              <a:rect b="b" l="l" r="r" t="t"/>
              <a:pathLst>
                <a:path extrusionOk="0" h="93" w="23">
                  <a:moveTo>
                    <a:pt x="0" y="35"/>
                  </a:moveTo>
                  <a:lnTo>
                    <a:pt x="0" y="0"/>
                  </a:lnTo>
                  <a:lnTo>
                    <a:pt x="23" y="0"/>
                  </a:lnTo>
                  <a:lnTo>
                    <a:pt x="23" y="35"/>
                  </a:lnTo>
                  <a:lnTo>
                    <a:pt x="23" y="35"/>
                  </a:lnTo>
                  <a:lnTo>
                    <a:pt x="22" y="38"/>
                  </a:lnTo>
                  <a:lnTo>
                    <a:pt x="21" y="42"/>
                  </a:lnTo>
                  <a:lnTo>
                    <a:pt x="19" y="44"/>
                  </a:lnTo>
                  <a:lnTo>
                    <a:pt x="15" y="45"/>
                  </a:lnTo>
                  <a:lnTo>
                    <a:pt x="15" y="90"/>
                  </a:lnTo>
                  <a:lnTo>
                    <a:pt x="15" y="90"/>
                  </a:lnTo>
                  <a:lnTo>
                    <a:pt x="14" y="92"/>
                  </a:lnTo>
                  <a:lnTo>
                    <a:pt x="12" y="93"/>
                  </a:lnTo>
                  <a:lnTo>
                    <a:pt x="12" y="93"/>
                  </a:lnTo>
                  <a:lnTo>
                    <a:pt x="10" y="92"/>
                  </a:lnTo>
                  <a:lnTo>
                    <a:pt x="8" y="90"/>
                  </a:lnTo>
                  <a:lnTo>
                    <a:pt x="8" y="45"/>
                  </a:lnTo>
                  <a:lnTo>
                    <a:pt x="8" y="45"/>
                  </a:lnTo>
                  <a:lnTo>
                    <a:pt x="5" y="44"/>
                  </a:lnTo>
                  <a:lnTo>
                    <a:pt x="3" y="42"/>
                  </a:lnTo>
                  <a:lnTo>
                    <a:pt x="2" y="38"/>
                  </a:lnTo>
                  <a:lnTo>
                    <a:pt x="0" y="35"/>
                  </a:lnTo>
                  <a:lnTo>
                    <a:pt x="0" y="35"/>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0" name="Google Shape;100;p15"/>
            <p:cNvSpPr/>
            <p:nvPr/>
          </p:nvSpPr>
          <p:spPr>
            <a:xfrm>
              <a:off x="6226196" y="3563980"/>
              <a:ext cx="17463" cy="74613"/>
            </a:xfrm>
            <a:custGeom>
              <a:rect b="b" l="l" r="r" t="t"/>
              <a:pathLst>
                <a:path extrusionOk="0" h="93" w="22">
                  <a:moveTo>
                    <a:pt x="0" y="35"/>
                  </a:moveTo>
                  <a:lnTo>
                    <a:pt x="0" y="0"/>
                  </a:lnTo>
                  <a:lnTo>
                    <a:pt x="22" y="0"/>
                  </a:lnTo>
                  <a:lnTo>
                    <a:pt x="22" y="35"/>
                  </a:lnTo>
                  <a:lnTo>
                    <a:pt x="22" y="35"/>
                  </a:lnTo>
                  <a:lnTo>
                    <a:pt x="22" y="38"/>
                  </a:lnTo>
                  <a:lnTo>
                    <a:pt x="21" y="42"/>
                  </a:lnTo>
                  <a:lnTo>
                    <a:pt x="19" y="44"/>
                  </a:lnTo>
                  <a:lnTo>
                    <a:pt x="15" y="45"/>
                  </a:lnTo>
                  <a:lnTo>
                    <a:pt x="15" y="90"/>
                  </a:lnTo>
                  <a:lnTo>
                    <a:pt x="15" y="90"/>
                  </a:lnTo>
                  <a:lnTo>
                    <a:pt x="14" y="92"/>
                  </a:lnTo>
                  <a:lnTo>
                    <a:pt x="12" y="93"/>
                  </a:lnTo>
                  <a:lnTo>
                    <a:pt x="12" y="93"/>
                  </a:lnTo>
                  <a:lnTo>
                    <a:pt x="8" y="92"/>
                  </a:lnTo>
                  <a:lnTo>
                    <a:pt x="8" y="90"/>
                  </a:lnTo>
                  <a:lnTo>
                    <a:pt x="8" y="45"/>
                  </a:lnTo>
                  <a:lnTo>
                    <a:pt x="8" y="45"/>
                  </a:lnTo>
                  <a:lnTo>
                    <a:pt x="5" y="44"/>
                  </a:lnTo>
                  <a:lnTo>
                    <a:pt x="3" y="42"/>
                  </a:lnTo>
                  <a:lnTo>
                    <a:pt x="2" y="38"/>
                  </a:lnTo>
                  <a:lnTo>
                    <a:pt x="0" y="35"/>
                  </a:lnTo>
                  <a:lnTo>
                    <a:pt x="0" y="35"/>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1" name="Google Shape;101;p15"/>
            <p:cNvSpPr/>
            <p:nvPr/>
          </p:nvSpPr>
          <p:spPr>
            <a:xfrm>
              <a:off x="6256359" y="3563980"/>
              <a:ext cx="19050" cy="74613"/>
            </a:xfrm>
            <a:custGeom>
              <a:rect b="b" l="l" r="r" t="t"/>
              <a:pathLst>
                <a:path extrusionOk="0" h="93" w="23">
                  <a:moveTo>
                    <a:pt x="0" y="35"/>
                  </a:moveTo>
                  <a:lnTo>
                    <a:pt x="0" y="0"/>
                  </a:lnTo>
                  <a:lnTo>
                    <a:pt x="23" y="0"/>
                  </a:lnTo>
                  <a:lnTo>
                    <a:pt x="23" y="35"/>
                  </a:lnTo>
                  <a:lnTo>
                    <a:pt x="23" y="35"/>
                  </a:lnTo>
                  <a:lnTo>
                    <a:pt x="22" y="38"/>
                  </a:lnTo>
                  <a:lnTo>
                    <a:pt x="21" y="42"/>
                  </a:lnTo>
                  <a:lnTo>
                    <a:pt x="19" y="44"/>
                  </a:lnTo>
                  <a:lnTo>
                    <a:pt x="15" y="45"/>
                  </a:lnTo>
                  <a:lnTo>
                    <a:pt x="15" y="90"/>
                  </a:lnTo>
                  <a:lnTo>
                    <a:pt x="15" y="90"/>
                  </a:lnTo>
                  <a:lnTo>
                    <a:pt x="14" y="92"/>
                  </a:lnTo>
                  <a:lnTo>
                    <a:pt x="12" y="93"/>
                  </a:lnTo>
                  <a:lnTo>
                    <a:pt x="12" y="93"/>
                  </a:lnTo>
                  <a:lnTo>
                    <a:pt x="10" y="92"/>
                  </a:lnTo>
                  <a:lnTo>
                    <a:pt x="8" y="90"/>
                  </a:lnTo>
                  <a:lnTo>
                    <a:pt x="8" y="45"/>
                  </a:lnTo>
                  <a:lnTo>
                    <a:pt x="8" y="45"/>
                  </a:lnTo>
                  <a:lnTo>
                    <a:pt x="5" y="44"/>
                  </a:lnTo>
                  <a:lnTo>
                    <a:pt x="3" y="42"/>
                  </a:lnTo>
                  <a:lnTo>
                    <a:pt x="2" y="38"/>
                  </a:lnTo>
                  <a:lnTo>
                    <a:pt x="0" y="35"/>
                  </a:lnTo>
                  <a:lnTo>
                    <a:pt x="0" y="35"/>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2" name="Google Shape;102;p15"/>
            <p:cNvSpPr/>
            <p:nvPr/>
          </p:nvSpPr>
          <p:spPr>
            <a:xfrm>
              <a:off x="6103958" y="3498892"/>
              <a:ext cx="74613" cy="17463"/>
            </a:xfrm>
            <a:custGeom>
              <a:rect b="b" l="l" r="r" t="t"/>
              <a:pathLst>
                <a:path extrusionOk="0" h="23" w="95">
                  <a:moveTo>
                    <a:pt x="59" y="0"/>
                  </a:moveTo>
                  <a:lnTo>
                    <a:pt x="95" y="0"/>
                  </a:lnTo>
                  <a:lnTo>
                    <a:pt x="95" y="23"/>
                  </a:lnTo>
                  <a:lnTo>
                    <a:pt x="59" y="23"/>
                  </a:lnTo>
                  <a:lnTo>
                    <a:pt x="59" y="23"/>
                  </a:lnTo>
                  <a:lnTo>
                    <a:pt x="55" y="22"/>
                  </a:lnTo>
                  <a:lnTo>
                    <a:pt x="53" y="21"/>
                  </a:lnTo>
                  <a:lnTo>
                    <a:pt x="51" y="19"/>
                  </a:lnTo>
                  <a:lnTo>
                    <a:pt x="48" y="15"/>
                  </a:lnTo>
                  <a:lnTo>
                    <a:pt x="5" y="15"/>
                  </a:lnTo>
                  <a:lnTo>
                    <a:pt x="5" y="15"/>
                  </a:lnTo>
                  <a:lnTo>
                    <a:pt x="1" y="14"/>
                  </a:lnTo>
                  <a:lnTo>
                    <a:pt x="0" y="12"/>
                  </a:lnTo>
                  <a:lnTo>
                    <a:pt x="0" y="12"/>
                  </a:lnTo>
                  <a:lnTo>
                    <a:pt x="1" y="9"/>
                  </a:lnTo>
                  <a:lnTo>
                    <a:pt x="5" y="8"/>
                  </a:lnTo>
                  <a:lnTo>
                    <a:pt x="48" y="8"/>
                  </a:lnTo>
                  <a:lnTo>
                    <a:pt x="48" y="8"/>
                  </a:lnTo>
                  <a:lnTo>
                    <a:pt x="51" y="5"/>
                  </a:lnTo>
                  <a:lnTo>
                    <a:pt x="53" y="2"/>
                  </a:lnTo>
                  <a:lnTo>
                    <a:pt x="55" y="1"/>
                  </a:lnTo>
                  <a:lnTo>
                    <a:pt x="59" y="0"/>
                  </a:lnTo>
                  <a:lnTo>
                    <a:pt x="59"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3" name="Google Shape;103;p15"/>
            <p:cNvSpPr/>
            <p:nvPr/>
          </p:nvSpPr>
          <p:spPr>
            <a:xfrm>
              <a:off x="6103958" y="3468729"/>
              <a:ext cx="74613" cy="17463"/>
            </a:xfrm>
            <a:custGeom>
              <a:rect b="b" l="l" r="r" t="t"/>
              <a:pathLst>
                <a:path extrusionOk="0" h="22" w="95">
                  <a:moveTo>
                    <a:pt x="59" y="0"/>
                  </a:moveTo>
                  <a:lnTo>
                    <a:pt x="95" y="0"/>
                  </a:lnTo>
                  <a:lnTo>
                    <a:pt x="95" y="22"/>
                  </a:lnTo>
                  <a:lnTo>
                    <a:pt x="59" y="22"/>
                  </a:lnTo>
                  <a:lnTo>
                    <a:pt x="59" y="22"/>
                  </a:lnTo>
                  <a:lnTo>
                    <a:pt x="55" y="22"/>
                  </a:lnTo>
                  <a:lnTo>
                    <a:pt x="53" y="21"/>
                  </a:lnTo>
                  <a:lnTo>
                    <a:pt x="51" y="19"/>
                  </a:lnTo>
                  <a:lnTo>
                    <a:pt x="48" y="15"/>
                  </a:lnTo>
                  <a:lnTo>
                    <a:pt x="5" y="15"/>
                  </a:lnTo>
                  <a:lnTo>
                    <a:pt x="5" y="15"/>
                  </a:lnTo>
                  <a:lnTo>
                    <a:pt x="1" y="14"/>
                  </a:lnTo>
                  <a:lnTo>
                    <a:pt x="0" y="12"/>
                  </a:lnTo>
                  <a:lnTo>
                    <a:pt x="0" y="12"/>
                  </a:lnTo>
                  <a:lnTo>
                    <a:pt x="1" y="8"/>
                  </a:lnTo>
                  <a:lnTo>
                    <a:pt x="5" y="8"/>
                  </a:lnTo>
                  <a:lnTo>
                    <a:pt x="48" y="8"/>
                  </a:lnTo>
                  <a:lnTo>
                    <a:pt x="48" y="8"/>
                  </a:lnTo>
                  <a:lnTo>
                    <a:pt x="51" y="5"/>
                  </a:lnTo>
                  <a:lnTo>
                    <a:pt x="53" y="2"/>
                  </a:lnTo>
                  <a:lnTo>
                    <a:pt x="55" y="1"/>
                  </a:lnTo>
                  <a:lnTo>
                    <a:pt x="59" y="0"/>
                  </a:lnTo>
                  <a:lnTo>
                    <a:pt x="59"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4" name="Google Shape;104;p15"/>
            <p:cNvSpPr/>
            <p:nvPr/>
          </p:nvSpPr>
          <p:spPr>
            <a:xfrm>
              <a:off x="6103958" y="3438566"/>
              <a:ext cx="74613" cy="17463"/>
            </a:xfrm>
            <a:custGeom>
              <a:rect b="b" l="l" r="r" t="t"/>
              <a:pathLst>
                <a:path extrusionOk="0" h="22" w="95">
                  <a:moveTo>
                    <a:pt x="59" y="0"/>
                  </a:moveTo>
                  <a:lnTo>
                    <a:pt x="95" y="0"/>
                  </a:lnTo>
                  <a:lnTo>
                    <a:pt x="95" y="22"/>
                  </a:lnTo>
                  <a:lnTo>
                    <a:pt x="59" y="22"/>
                  </a:lnTo>
                  <a:lnTo>
                    <a:pt x="59" y="22"/>
                  </a:lnTo>
                  <a:lnTo>
                    <a:pt x="55" y="22"/>
                  </a:lnTo>
                  <a:lnTo>
                    <a:pt x="53" y="21"/>
                  </a:lnTo>
                  <a:lnTo>
                    <a:pt x="51" y="19"/>
                  </a:lnTo>
                  <a:lnTo>
                    <a:pt x="48" y="15"/>
                  </a:lnTo>
                  <a:lnTo>
                    <a:pt x="5" y="15"/>
                  </a:lnTo>
                  <a:lnTo>
                    <a:pt x="5" y="15"/>
                  </a:lnTo>
                  <a:lnTo>
                    <a:pt x="1" y="14"/>
                  </a:lnTo>
                  <a:lnTo>
                    <a:pt x="0" y="12"/>
                  </a:lnTo>
                  <a:lnTo>
                    <a:pt x="0" y="12"/>
                  </a:lnTo>
                  <a:lnTo>
                    <a:pt x="1" y="8"/>
                  </a:lnTo>
                  <a:lnTo>
                    <a:pt x="5" y="7"/>
                  </a:lnTo>
                  <a:lnTo>
                    <a:pt x="48" y="7"/>
                  </a:lnTo>
                  <a:lnTo>
                    <a:pt x="48" y="7"/>
                  </a:lnTo>
                  <a:lnTo>
                    <a:pt x="51" y="5"/>
                  </a:lnTo>
                  <a:lnTo>
                    <a:pt x="53" y="2"/>
                  </a:lnTo>
                  <a:lnTo>
                    <a:pt x="55" y="0"/>
                  </a:lnTo>
                  <a:lnTo>
                    <a:pt x="59" y="0"/>
                  </a:lnTo>
                  <a:lnTo>
                    <a:pt x="59"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5" name="Google Shape;105;p15"/>
            <p:cNvSpPr/>
            <p:nvPr/>
          </p:nvSpPr>
          <p:spPr>
            <a:xfrm>
              <a:off x="6103958" y="3408403"/>
              <a:ext cx="74613" cy="17463"/>
            </a:xfrm>
            <a:custGeom>
              <a:rect b="b" l="l" r="r" t="t"/>
              <a:pathLst>
                <a:path extrusionOk="0" h="22" w="95">
                  <a:moveTo>
                    <a:pt x="59" y="0"/>
                  </a:moveTo>
                  <a:lnTo>
                    <a:pt x="95" y="0"/>
                  </a:lnTo>
                  <a:lnTo>
                    <a:pt x="95" y="22"/>
                  </a:lnTo>
                  <a:lnTo>
                    <a:pt x="59" y="22"/>
                  </a:lnTo>
                  <a:lnTo>
                    <a:pt x="59" y="22"/>
                  </a:lnTo>
                  <a:lnTo>
                    <a:pt x="55" y="22"/>
                  </a:lnTo>
                  <a:lnTo>
                    <a:pt x="53" y="21"/>
                  </a:lnTo>
                  <a:lnTo>
                    <a:pt x="51" y="17"/>
                  </a:lnTo>
                  <a:lnTo>
                    <a:pt x="48" y="15"/>
                  </a:lnTo>
                  <a:lnTo>
                    <a:pt x="5" y="15"/>
                  </a:lnTo>
                  <a:lnTo>
                    <a:pt x="5" y="15"/>
                  </a:lnTo>
                  <a:lnTo>
                    <a:pt x="1" y="14"/>
                  </a:lnTo>
                  <a:lnTo>
                    <a:pt x="0" y="12"/>
                  </a:lnTo>
                  <a:lnTo>
                    <a:pt x="0" y="12"/>
                  </a:lnTo>
                  <a:lnTo>
                    <a:pt x="1" y="8"/>
                  </a:lnTo>
                  <a:lnTo>
                    <a:pt x="5" y="7"/>
                  </a:lnTo>
                  <a:lnTo>
                    <a:pt x="48" y="7"/>
                  </a:lnTo>
                  <a:lnTo>
                    <a:pt x="48" y="7"/>
                  </a:lnTo>
                  <a:lnTo>
                    <a:pt x="51" y="5"/>
                  </a:lnTo>
                  <a:lnTo>
                    <a:pt x="53" y="2"/>
                  </a:lnTo>
                  <a:lnTo>
                    <a:pt x="55" y="0"/>
                  </a:lnTo>
                  <a:lnTo>
                    <a:pt x="59" y="0"/>
                  </a:lnTo>
                  <a:lnTo>
                    <a:pt x="59"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6" name="Google Shape;106;p15"/>
            <p:cNvSpPr/>
            <p:nvPr/>
          </p:nvSpPr>
          <p:spPr>
            <a:xfrm>
              <a:off x="6103958" y="3378241"/>
              <a:ext cx="74613" cy="15875"/>
            </a:xfrm>
            <a:custGeom>
              <a:rect b="b" l="l" r="r" t="t"/>
              <a:pathLst>
                <a:path extrusionOk="0" h="22" w="95">
                  <a:moveTo>
                    <a:pt x="59" y="0"/>
                  </a:moveTo>
                  <a:lnTo>
                    <a:pt x="95" y="0"/>
                  </a:lnTo>
                  <a:lnTo>
                    <a:pt x="95" y="22"/>
                  </a:lnTo>
                  <a:lnTo>
                    <a:pt x="59" y="22"/>
                  </a:lnTo>
                  <a:lnTo>
                    <a:pt x="59" y="22"/>
                  </a:lnTo>
                  <a:lnTo>
                    <a:pt x="55" y="22"/>
                  </a:lnTo>
                  <a:lnTo>
                    <a:pt x="53" y="20"/>
                  </a:lnTo>
                  <a:lnTo>
                    <a:pt x="51" y="17"/>
                  </a:lnTo>
                  <a:lnTo>
                    <a:pt x="48" y="15"/>
                  </a:lnTo>
                  <a:lnTo>
                    <a:pt x="5" y="15"/>
                  </a:lnTo>
                  <a:lnTo>
                    <a:pt x="5" y="15"/>
                  </a:lnTo>
                  <a:lnTo>
                    <a:pt x="1" y="14"/>
                  </a:lnTo>
                  <a:lnTo>
                    <a:pt x="0" y="12"/>
                  </a:lnTo>
                  <a:lnTo>
                    <a:pt x="0" y="12"/>
                  </a:lnTo>
                  <a:lnTo>
                    <a:pt x="1" y="8"/>
                  </a:lnTo>
                  <a:lnTo>
                    <a:pt x="5" y="7"/>
                  </a:lnTo>
                  <a:lnTo>
                    <a:pt x="48" y="7"/>
                  </a:lnTo>
                  <a:lnTo>
                    <a:pt x="48" y="7"/>
                  </a:lnTo>
                  <a:lnTo>
                    <a:pt x="51" y="5"/>
                  </a:lnTo>
                  <a:lnTo>
                    <a:pt x="53" y="2"/>
                  </a:lnTo>
                  <a:lnTo>
                    <a:pt x="55" y="0"/>
                  </a:lnTo>
                  <a:lnTo>
                    <a:pt x="59" y="0"/>
                  </a:lnTo>
                  <a:lnTo>
                    <a:pt x="59"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7" name="Google Shape;107;p15"/>
            <p:cNvSpPr/>
            <p:nvPr/>
          </p:nvSpPr>
          <p:spPr>
            <a:xfrm>
              <a:off x="6103958" y="3348078"/>
              <a:ext cx="74613" cy="15875"/>
            </a:xfrm>
            <a:custGeom>
              <a:rect b="b" l="l" r="r" t="t"/>
              <a:pathLst>
                <a:path extrusionOk="0" h="22" w="95">
                  <a:moveTo>
                    <a:pt x="59" y="0"/>
                  </a:moveTo>
                  <a:lnTo>
                    <a:pt x="95" y="0"/>
                  </a:lnTo>
                  <a:lnTo>
                    <a:pt x="95" y="22"/>
                  </a:lnTo>
                  <a:lnTo>
                    <a:pt x="59" y="22"/>
                  </a:lnTo>
                  <a:lnTo>
                    <a:pt x="59" y="22"/>
                  </a:lnTo>
                  <a:lnTo>
                    <a:pt x="55" y="22"/>
                  </a:lnTo>
                  <a:lnTo>
                    <a:pt x="53" y="20"/>
                  </a:lnTo>
                  <a:lnTo>
                    <a:pt x="51" y="17"/>
                  </a:lnTo>
                  <a:lnTo>
                    <a:pt x="48" y="15"/>
                  </a:lnTo>
                  <a:lnTo>
                    <a:pt x="5" y="15"/>
                  </a:lnTo>
                  <a:lnTo>
                    <a:pt x="5" y="15"/>
                  </a:lnTo>
                  <a:lnTo>
                    <a:pt x="1" y="14"/>
                  </a:lnTo>
                  <a:lnTo>
                    <a:pt x="0" y="10"/>
                  </a:lnTo>
                  <a:lnTo>
                    <a:pt x="0" y="10"/>
                  </a:lnTo>
                  <a:lnTo>
                    <a:pt x="1" y="8"/>
                  </a:lnTo>
                  <a:lnTo>
                    <a:pt x="5" y="7"/>
                  </a:lnTo>
                  <a:lnTo>
                    <a:pt x="48" y="7"/>
                  </a:lnTo>
                  <a:lnTo>
                    <a:pt x="48" y="7"/>
                  </a:lnTo>
                  <a:lnTo>
                    <a:pt x="51" y="5"/>
                  </a:lnTo>
                  <a:lnTo>
                    <a:pt x="53" y="2"/>
                  </a:lnTo>
                  <a:lnTo>
                    <a:pt x="55" y="0"/>
                  </a:lnTo>
                  <a:lnTo>
                    <a:pt x="59" y="0"/>
                  </a:lnTo>
                  <a:lnTo>
                    <a:pt x="59"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8" name="Google Shape;108;p15"/>
            <p:cNvSpPr/>
            <p:nvPr/>
          </p:nvSpPr>
          <p:spPr>
            <a:xfrm>
              <a:off x="6103958" y="3317915"/>
              <a:ext cx="74613" cy="15875"/>
            </a:xfrm>
            <a:custGeom>
              <a:rect b="b" l="l" r="r" t="t"/>
              <a:pathLst>
                <a:path extrusionOk="0" h="22" w="95">
                  <a:moveTo>
                    <a:pt x="59" y="0"/>
                  </a:moveTo>
                  <a:lnTo>
                    <a:pt x="95" y="0"/>
                  </a:lnTo>
                  <a:lnTo>
                    <a:pt x="95" y="22"/>
                  </a:lnTo>
                  <a:lnTo>
                    <a:pt x="59" y="22"/>
                  </a:lnTo>
                  <a:lnTo>
                    <a:pt x="59" y="22"/>
                  </a:lnTo>
                  <a:lnTo>
                    <a:pt x="55" y="22"/>
                  </a:lnTo>
                  <a:lnTo>
                    <a:pt x="53" y="20"/>
                  </a:lnTo>
                  <a:lnTo>
                    <a:pt x="51" y="17"/>
                  </a:lnTo>
                  <a:lnTo>
                    <a:pt x="48" y="15"/>
                  </a:lnTo>
                  <a:lnTo>
                    <a:pt x="5" y="15"/>
                  </a:lnTo>
                  <a:lnTo>
                    <a:pt x="5" y="15"/>
                  </a:lnTo>
                  <a:lnTo>
                    <a:pt x="1" y="14"/>
                  </a:lnTo>
                  <a:lnTo>
                    <a:pt x="0" y="10"/>
                  </a:lnTo>
                  <a:lnTo>
                    <a:pt x="0" y="10"/>
                  </a:lnTo>
                  <a:lnTo>
                    <a:pt x="1" y="8"/>
                  </a:lnTo>
                  <a:lnTo>
                    <a:pt x="5" y="7"/>
                  </a:lnTo>
                  <a:lnTo>
                    <a:pt x="48" y="7"/>
                  </a:lnTo>
                  <a:lnTo>
                    <a:pt x="48" y="7"/>
                  </a:lnTo>
                  <a:lnTo>
                    <a:pt x="51" y="4"/>
                  </a:lnTo>
                  <a:lnTo>
                    <a:pt x="53" y="1"/>
                  </a:lnTo>
                  <a:lnTo>
                    <a:pt x="55" y="0"/>
                  </a:lnTo>
                  <a:lnTo>
                    <a:pt x="59" y="0"/>
                  </a:lnTo>
                  <a:lnTo>
                    <a:pt x="59"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9" name="Google Shape;109;p15"/>
            <p:cNvSpPr/>
            <p:nvPr/>
          </p:nvSpPr>
          <p:spPr>
            <a:xfrm>
              <a:off x="6103958" y="3287752"/>
              <a:ext cx="74613" cy="15875"/>
            </a:xfrm>
            <a:custGeom>
              <a:rect b="b" l="l" r="r" t="t"/>
              <a:pathLst>
                <a:path extrusionOk="0" h="22" w="95">
                  <a:moveTo>
                    <a:pt x="59" y="0"/>
                  </a:moveTo>
                  <a:lnTo>
                    <a:pt x="95" y="0"/>
                  </a:lnTo>
                  <a:lnTo>
                    <a:pt x="95" y="22"/>
                  </a:lnTo>
                  <a:lnTo>
                    <a:pt x="59" y="22"/>
                  </a:lnTo>
                  <a:lnTo>
                    <a:pt x="59" y="22"/>
                  </a:lnTo>
                  <a:lnTo>
                    <a:pt x="55" y="22"/>
                  </a:lnTo>
                  <a:lnTo>
                    <a:pt x="53" y="20"/>
                  </a:lnTo>
                  <a:lnTo>
                    <a:pt x="51" y="17"/>
                  </a:lnTo>
                  <a:lnTo>
                    <a:pt x="48" y="14"/>
                  </a:lnTo>
                  <a:lnTo>
                    <a:pt x="5" y="14"/>
                  </a:lnTo>
                  <a:lnTo>
                    <a:pt x="5" y="14"/>
                  </a:lnTo>
                  <a:lnTo>
                    <a:pt x="1" y="14"/>
                  </a:lnTo>
                  <a:lnTo>
                    <a:pt x="0" y="10"/>
                  </a:lnTo>
                  <a:lnTo>
                    <a:pt x="0" y="10"/>
                  </a:lnTo>
                  <a:lnTo>
                    <a:pt x="1" y="8"/>
                  </a:lnTo>
                  <a:lnTo>
                    <a:pt x="5" y="7"/>
                  </a:lnTo>
                  <a:lnTo>
                    <a:pt x="48" y="7"/>
                  </a:lnTo>
                  <a:lnTo>
                    <a:pt x="48" y="7"/>
                  </a:lnTo>
                  <a:lnTo>
                    <a:pt x="51" y="3"/>
                  </a:lnTo>
                  <a:lnTo>
                    <a:pt x="53" y="1"/>
                  </a:lnTo>
                  <a:lnTo>
                    <a:pt x="55" y="0"/>
                  </a:lnTo>
                  <a:lnTo>
                    <a:pt x="59" y="0"/>
                  </a:lnTo>
                  <a:lnTo>
                    <a:pt x="59"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0" name="Google Shape;110;p15"/>
            <p:cNvSpPr/>
            <p:nvPr/>
          </p:nvSpPr>
          <p:spPr>
            <a:xfrm>
              <a:off x="6103958" y="3225839"/>
              <a:ext cx="74613" cy="17463"/>
            </a:xfrm>
            <a:custGeom>
              <a:rect b="b" l="l" r="r" t="t"/>
              <a:pathLst>
                <a:path extrusionOk="0" h="23" w="95">
                  <a:moveTo>
                    <a:pt x="59" y="0"/>
                  </a:moveTo>
                  <a:lnTo>
                    <a:pt x="95" y="0"/>
                  </a:lnTo>
                  <a:lnTo>
                    <a:pt x="95" y="23"/>
                  </a:lnTo>
                  <a:lnTo>
                    <a:pt x="59" y="23"/>
                  </a:lnTo>
                  <a:lnTo>
                    <a:pt x="59" y="23"/>
                  </a:lnTo>
                  <a:lnTo>
                    <a:pt x="55" y="22"/>
                  </a:lnTo>
                  <a:lnTo>
                    <a:pt x="53" y="21"/>
                  </a:lnTo>
                  <a:lnTo>
                    <a:pt x="51" y="18"/>
                  </a:lnTo>
                  <a:lnTo>
                    <a:pt x="48" y="15"/>
                  </a:lnTo>
                  <a:lnTo>
                    <a:pt x="5" y="15"/>
                  </a:lnTo>
                  <a:lnTo>
                    <a:pt x="5" y="15"/>
                  </a:lnTo>
                  <a:lnTo>
                    <a:pt x="1" y="14"/>
                  </a:lnTo>
                  <a:lnTo>
                    <a:pt x="0" y="11"/>
                  </a:lnTo>
                  <a:lnTo>
                    <a:pt x="0" y="11"/>
                  </a:lnTo>
                  <a:lnTo>
                    <a:pt x="1" y="9"/>
                  </a:lnTo>
                  <a:lnTo>
                    <a:pt x="5" y="8"/>
                  </a:lnTo>
                  <a:lnTo>
                    <a:pt x="48" y="8"/>
                  </a:lnTo>
                  <a:lnTo>
                    <a:pt x="48" y="8"/>
                  </a:lnTo>
                  <a:lnTo>
                    <a:pt x="51" y="4"/>
                  </a:lnTo>
                  <a:lnTo>
                    <a:pt x="53" y="2"/>
                  </a:lnTo>
                  <a:lnTo>
                    <a:pt x="55" y="1"/>
                  </a:lnTo>
                  <a:lnTo>
                    <a:pt x="59" y="0"/>
                  </a:lnTo>
                  <a:lnTo>
                    <a:pt x="59"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1" name="Google Shape;111;p15"/>
            <p:cNvSpPr/>
            <p:nvPr/>
          </p:nvSpPr>
          <p:spPr>
            <a:xfrm>
              <a:off x="6103958" y="3256002"/>
              <a:ext cx="74613" cy="17463"/>
            </a:xfrm>
            <a:custGeom>
              <a:rect b="b" l="l" r="r" t="t"/>
              <a:pathLst>
                <a:path extrusionOk="0" h="23" w="95">
                  <a:moveTo>
                    <a:pt x="59" y="0"/>
                  </a:moveTo>
                  <a:lnTo>
                    <a:pt x="95" y="0"/>
                  </a:lnTo>
                  <a:lnTo>
                    <a:pt x="95" y="23"/>
                  </a:lnTo>
                  <a:lnTo>
                    <a:pt x="59" y="23"/>
                  </a:lnTo>
                  <a:lnTo>
                    <a:pt x="59" y="23"/>
                  </a:lnTo>
                  <a:lnTo>
                    <a:pt x="55" y="22"/>
                  </a:lnTo>
                  <a:lnTo>
                    <a:pt x="53" y="21"/>
                  </a:lnTo>
                  <a:lnTo>
                    <a:pt x="51" y="18"/>
                  </a:lnTo>
                  <a:lnTo>
                    <a:pt x="48" y="15"/>
                  </a:lnTo>
                  <a:lnTo>
                    <a:pt x="5" y="15"/>
                  </a:lnTo>
                  <a:lnTo>
                    <a:pt x="5" y="15"/>
                  </a:lnTo>
                  <a:lnTo>
                    <a:pt x="1" y="14"/>
                  </a:lnTo>
                  <a:lnTo>
                    <a:pt x="0" y="11"/>
                  </a:lnTo>
                  <a:lnTo>
                    <a:pt x="0" y="11"/>
                  </a:lnTo>
                  <a:lnTo>
                    <a:pt x="1" y="9"/>
                  </a:lnTo>
                  <a:lnTo>
                    <a:pt x="5" y="8"/>
                  </a:lnTo>
                  <a:lnTo>
                    <a:pt x="48" y="8"/>
                  </a:lnTo>
                  <a:lnTo>
                    <a:pt x="48" y="8"/>
                  </a:lnTo>
                  <a:lnTo>
                    <a:pt x="51" y="4"/>
                  </a:lnTo>
                  <a:lnTo>
                    <a:pt x="53" y="2"/>
                  </a:lnTo>
                  <a:lnTo>
                    <a:pt x="55" y="1"/>
                  </a:lnTo>
                  <a:lnTo>
                    <a:pt x="59" y="0"/>
                  </a:lnTo>
                  <a:lnTo>
                    <a:pt x="59"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2" name="Google Shape;112;p15"/>
            <p:cNvSpPr/>
            <p:nvPr/>
          </p:nvSpPr>
          <p:spPr>
            <a:xfrm>
              <a:off x="6564335" y="3225839"/>
              <a:ext cx="74613" cy="17463"/>
            </a:xfrm>
            <a:custGeom>
              <a:rect b="b" l="l" r="r" t="t"/>
              <a:pathLst>
                <a:path extrusionOk="0" h="23" w="95">
                  <a:moveTo>
                    <a:pt x="36" y="23"/>
                  </a:moveTo>
                  <a:lnTo>
                    <a:pt x="0" y="23"/>
                  </a:lnTo>
                  <a:lnTo>
                    <a:pt x="0" y="0"/>
                  </a:lnTo>
                  <a:lnTo>
                    <a:pt x="36" y="0"/>
                  </a:lnTo>
                  <a:lnTo>
                    <a:pt x="36" y="0"/>
                  </a:lnTo>
                  <a:lnTo>
                    <a:pt x="39" y="1"/>
                  </a:lnTo>
                  <a:lnTo>
                    <a:pt x="43" y="2"/>
                  </a:lnTo>
                  <a:lnTo>
                    <a:pt x="45" y="4"/>
                  </a:lnTo>
                  <a:lnTo>
                    <a:pt x="46" y="8"/>
                  </a:lnTo>
                  <a:lnTo>
                    <a:pt x="91" y="8"/>
                  </a:lnTo>
                  <a:lnTo>
                    <a:pt x="91" y="8"/>
                  </a:lnTo>
                  <a:lnTo>
                    <a:pt x="94" y="9"/>
                  </a:lnTo>
                  <a:lnTo>
                    <a:pt x="95" y="11"/>
                  </a:lnTo>
                  <a:lnTo>
                    <a:pt x="95" y="11"/>
                  </a:lnTo>
                  <a:lnTo>
                    <a:pt x="94" y="14"/>
                  </a:lnTo>
                  <a:lnTo>
                    <a:pt x="91" y="15"/>
                  </a:lnTo>
                  <a:lnTo>
                    <a:pt x="46" y="15"/>
                  </a:lnTo>
                  <a:lnTo>
                    <a:pt x="46" y="15"/>
                  </a:lnTo>
                  <a:lnTo>
                    <a:pt x="45" y="18"/>
                  </a:lnTo>
                  <a:lnTo>
                    <a:pt x="43" y="21"/>
                  </a:lnTo>
                  <a:lnTo>
                    <a:pt x="39" y="22"/>
                  </a:lnTo>
                  <a:lnTo>
                    <a:pt x="36" y="23"/>
                  </a:lnTo>
                  <a:lnTo>
                    <a:pt x="36" y="23"/>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3" name="Google Shape;113;p15"/>
            <p:cNvSpPr/>
            <p:nvPr/>
          </p:nvSpPr>
          <p:spPr>
            <a:xfrm>
              <a:off x="6564335" y="3256002"/>
              <a:ext cx="74613" cy="17463"/>
            </a:xfrm>
            <a:custGeom>
              <a:rect b="b" l="l" r="r" t="t"/>
              <a:pathLst>
                <a:path extrusionOk="0" h="23" w="95">
                  <a:moveTo>
                    <a:pt x="36" y="23"/>
                  </a:moveTo>
                  <a:lnTo>
                    <a:pt x="0" y="23"/>
                  </a:lnTo>
                  <a:lnTo>
                    <a:pt x="0" y="0"/>
                  </a:lnTo>
                  <a:lnTo>
                    <a:pt x="36" y="0"/>
                  </a:lnTo>
                  <a:lnTo>
                    <a:pt x="36" y="0"/>
                  </a:lnTo>
                  <a:lnTo>
                    <a:pt x="39" y="1"/>
                  </a:lnTo>
                  <a:lnTo>
                    <a:pt x="43" y="2"/>
                  </a:lnTo>
                  <a:lnTo>
                    <a:pt x="45" y="4"/>
                  </a:lnTo>
                  <a:lnTo>
                    <a:pt x="46" y="8"/>
                  </a:lnTo>
                  <a:lnTo>
                    <a:pt x="91" y="8"/>
                  </a:lnTo>
                  <a:lnTo>
                    <a:pt x="91" y="8"/>
                  </a:lnTo>
                  <a:lnTo>
                    <a:pt x="94" y="9"/>
                  </a:lnTo>
                  <a:lnTo>
                    <a:pt x="95" y="11"/>
                  </a:lnTo>
                  <a:lnTo>
                    <a:pt x="95" y="11"/>
                  </a:lnTo>
                  <a:lnTo>
                    <a:pt x="94" y="14"/>
                  </a:lnTo>
                  <a:lnTo>
                    <a:pt x="91" y="15"/>
                  </a:lnTo>
                  <a:lnTo>
                    <a:pt x="46" y="15"/>
                  </a:lnTo>
                  <a:lnTo>
                    <a:pt x="46" y="15"/>
                  </a:lnTo>
                  <a:lnTo>
                    <a:pt x="45" y="18"/>
                  </a:lnTo>
                  <a:lnTo>
                    <a:pt x="43" y="21"/>
                  </a:lnTo>
                  <a:lnTo>
                    <a:pt x="39" y="22"/>
                  </a:lnTo>
                  <a:lnTo>
                    <a:pt x="36" y="23"/>
                  </a:lnTo>
                  <a:lnTo>
                    <a:pt x="36" y="23"/>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4" name="Google Shape;114;p15"/>
            <p:cNvSpPr/>
            <p:nvPr/>
          </p:nvSpPr>
          <p:spPr>
            <a:xfrm>
              <a:off x="6564335" y="3287752"/>
              <a:ext cx="74613" cy="15875"/>
            </a:xfrm>
            <a:custGeom>
              <a:rect b="b" l="l" r="r" t="t"/>
              <a:pathLst>
                <a:path extrusionOk="0" h="22" w="95">
                  <a:moveTo>
                    <a:pt x="36" y="22"/>
                  </a:moveTo>
                  <a:lnTo>
                    <a:pt x="0" y="22"/>
                  </a:lnTo>
                  <a:lnTo>
                    <a:pt x="0" y="0"/>
                  </a:lnTo>
                  <a:lnTo>
                    <a:pt x="36" y="0"/>
                  </a:lnTo>
                  <a:lnTo>
                    <a:pt x="36" y="0"/>
                  </a:lnTo>
                  <a:lnTo>
                    <a:pt x="39" y="0"/>
                  </a:lnTo>
                  <a:lnTo>
                    <a:pt x="43" y="1"/>
                  </a:lnTo>
                  <a:lnTo>
                    <a:pt x="45" y="3"/>
                  </a:lnTo>
                  <a:lnTo>
                    <a:pt x="46" y="7"/>
                  </a:lnTo>
                  <a:lnTo>
                    <a:pt x="91" y="7"/>
                  </a:lnTo>
                  <a:lnTo>
                    <a:pt x="91" y="7"/>
                  </a:lnTo>
                  <a:lnTo>
                    <a:pt x="94" y="8"/>
                  </a:lnTo>
                  <a:lnTo>
                    <a:pt x="95" y="10"/>
                  </a:lnTo>
                  <a:lnTo>
                    <a:pt x="95" y="10"/>
                  </a:lnTo>
                  <a:lnTo>
                    <a:pt x="94" y="14"/>
                  </a:lnTo>
                  <a:lnTo>
                    <a:pt x="91" y="14"/>
                  </a:lnTo>
                  <a:lnTo>
                    <a:pt x="46" y="14"/>
                  </a:lnTo>
                  <a:lnTo>
                    <a:pt x="46" y="14"/>
                  </a:lnTo>
                  <a:lnTo>
                    <a:pt x="45" y="17"/>
                  </a:lnTo>
                  <a:lnTo>
                    <a:pt x="43" y="20"/>
                  </a:lnTo>
                  <a:lnTo>
                    <a:pt x="39" y="22"/>
                  </a:lnTo>
                  <a:lnTo>
                    <a:pt x="36" y="22"/>
                  </a:lnTo>
                  <a:lnTo>
                    <a:pt x="36" y="22"/>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5" name="Google Shape;115;p15"/>
            <p:cNvSpPr/>
            <p:nvPr/>
          </p:nvSpPr>
          <p:spPr>
            <a:xfrm>
              <a:off x="6564335" y="3317915"/>
              <a:ext cx="74613" cy="15875"/>
            </a:xfrm>
            <a:custGeom>
              <a:rect b="b" l="l" r="r" t="t"/>
              <a:pathLst>
                <a:path extrusionOk="0" h="22" w="95">
                  <a:moveTo>
                    <a:pt x="36" y="22"/>
                  </a:moveTo>
                  <a:lnTo>
                    <a:pt x="0" y="22"/>
                  </a:lnTo>
                  <a:lnTo>
                    <a:pt x="0" y="0"/>
                  </a:lnTo>
                  <a:lnTo>
                    <a:pt x="36" y="0"/>
                  </a:lnTo>
                  <a:lnTo>
                    <a:pt x="36" y="0"/>
                  </a:lnTo>
                  <a:lnTo>
                    <a:pt x="39" y="0"/>
                  </a:lnTo>
                  <a:lnTo>
                    <a:pt x="43" y="1"/>
                  </a:lnTo>
                  <a:lnTo>
                    <a:pt x="45" y="4"/>
                  </a:lnTo>
                  <a:lnTo>
                    <a:pt x="46" y="7"/>
                  </a:lnTo>
                  <a:lnTo>
                    <a:pt x="91" y="7"/>
                  </a:lnTo>
                  <a:lnTo>
                    <a:pt x="91" y="7"/>
                  </a:lnTo>
                  <a:lnTo>
                    <a:pt x="94" y="8"/>
                  </a:lnTo>
                  <a:lnTo>
                    <a:pt x="95" y="10"/>
                  </a:lnTo>
                  <a:lnTo>
                    <a:pt x="95" y="10"/>
                  </a:lnTo>
                  <a:lnTo>
                    <a:pt x="94" y="14"/>
                  </a:lnTo>
                  <a:lnTo>
                    <a:pt x="91" y="15"/>
                  </a:lnTo>
                  <a:lnTo>
                    <a:pt x="46" y="15"/>
                  </a:lnTo>
                  <a:lnTo>
                    <a:pt x="46" y="15"/>
                  </a:lnTo>
                  <a:lnTo>
                    <a:pt x="45" y="17"/>
                  </a:lnTo>
                  <a:lnTo>
                    <a:pt x="43" y="20"/>
                  </a:lnTo>
                  <a:lnTo>
                    <a:pt x="39" y="22"/>
                  </a:lnTo>
                  <a:lnTo>
                    <a:pt x="36" y="22"/>
                  </a:lnTo>
                  <a:lnTo>
                    <a:pt x="36" y="22"/>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6" name="Google Shape;116;p15"/>
            <p:cNvSpPr/>
            <p:nvPr/>
          </p:nvSpPr>
          <p:spPr>
            <a:xfrm>
              <a:off x="6564335" y="3348078"/>
              <a:ext cx="74613" cy="15875"/>
            </a:xfrm>
            <a:custGeom>
              <a:rect b="b" l="l" r="r" t="t"/>
              <a:pathLst>
                <a:path extrusionOk="0" h="22" w="95">
                  <a:moveTo>
                    <a:pt x="36" y="22"/>
                  </a:moveTo>
                  <a:lnTo>
                    <a:pt x="0" y="22"/>
                  </a:lnTo>
                  <a:lnTo>
                    <a:pt x="0" y="0"/>
                  </a:lnTo>
                  <a:lnTo>
                    <a:pt x="36" y="0"/>
                  </a:lnTo>
                  <a:lnTo>
                    <a:pt x="36" y="0"/>
                  </a:lnTo>
                  <a:lnTo>
                    <a:pt x="39" y="0"/>
                  </a:lnTo>
                  <a:lnTo>
                    <a:pt x="43" y="1"/>
                  </a:lnTo>
                  <a:lnTo>
                    <a:pt x="45" y="5"/>
                  </a:lnTo>
                  <a:lnTo>
                    <a:pt x="46" y="7"/>
                  </a:lnTo>
                  <a:lnTo>
                    <a:pt x="91" y="7"/>
                  </a:lnTo>
                  <a:lnTo>
                    <a:pt x="91" y="7"/>
                  </a:lnTo>
                  <a:lnTo>
                    <a:pt x="94" y="8"/>
                  </a:lnTo>
                  <a:lnTo>
                    <a:pt x="95" y="10"/>
                  </a:lnTo>
                  <a:lnTo>
                    <a:pt x="95" y="10"/>
                  </a:lnTo>
                  <a:lnTo>
                    <a:pt x="94" y="14"/>
                  </a:lnTo>
                  <a:lnTo>
                    <a:pt x="91" y="15"/>
                  </a:lnTo>
                  <a:lnTo>
                    <a:pt x="46" y="15"/>
                  </a:lnTo>
                  <a:lnTo>
                    <a:pt x="46" y="15"/>
                  </a:lnTo>
                  <a:lnTo>
                    <a:pt x="45" y="17"/>
                  </a:lnTo>
                  <a:lnTo>
                    <a:pt x="43" y="20"/>
                  </a:lnTo>
                  <a:lnTo>
                    <a:pt x="39" y="22"/>
                  </a:lnTo>
                  <a:lnTo>
                    <a:pt x="36" y="22"/>
                  </a:lnTo>
                  <a:lnTo>
                    <a:pt x="36" y="22"/>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7" name="Google Shape;117;p15"/>
            <p:cNvSpPr/>
            <p:nvPr/>
          </p:nvSpPr>
          <p:spPr>
            <a:xfrm>
              <a:off x="6564335" y="3378241"/>
              <a:ext cx="74613" cy="15875"/>
            </a:xfrm>
            <a:custGeom>
              <a:rect b="b" l="l" r="r" t="t"/>
              <a:pathLst>
                <a:path extrusionOk="0" h="22" w="95">
                  <a:moveTo>
                    <a:pt x="36" y="22"/>
                  </a:moveTo>
                  <a:lnTo>
                    <a:pt x="0" y="22"/>
                  </a:lnTo>
                  <a:lnTo>
                    <a:pt x="0" y="0"/>
                  </a:lnTo>
                  <a:lnTo>
                    <a:pt x="36" y="0"/>
                  </a:lnTo>
                  <a:lnTo>
                    <a:pt x="36" y="0"/>
                  </a:lnTo>
                  <a:lnTo>
                    <a:pt x="39" y="0"/>
                  </a:lnTo>
                  <a:lnTo>
                    <a:pt x="43" y="2"/>
                  </a:lnTo>
                  <a:lnTo>
                    <a:pt x="45" y="5"/>
                  </a:lnTo>
                  <a:lnTo>
                    <a:pt x="46" y="7"/>
                  </a:lnTo>
                  <a:lnTo>
                    <a:pt x="91" y="7"/>
                  </a:lnTo>
                  <a:lnTo>
                    <a:pt x="91" y="7"/>
                  </a:lnTo>
                  <a:lnTo>
                    <a:pt x="94" y="8"/>
                  </a:lnTo>
                  <a:lnTo>
                    <a:pt x="95" y="12"/>
                  </a:lnTo>
                  <a:lnTo>
                    <a:pt x="95" y="12"/>
                  </a:lnTo>
                  <a:lnTo>
                    <a:pt x="94" y="14"/>
                  </a:lnTo>
                  <a:lnTo>
                    <a:pt x="91" y="15"/>
                  </a:lnTo>
                  <a:lnTo>
                    <a:pt x="46" y="15"/>
                  </a:lnTo>
                  <a:lnTo>
                    <a:pt x="46" y="15"/>
                  </a:lnTo>
                  <a:lnTo>
                    <a:pt x="45" y="17"/>
                  </a:lnTo>
                  <a:lnTo>
                    <a:pt x="43" y="20"/>
                  </a:lnTo>
                  <a:lnTo>
                    <a:pt x="39" y="22"/>
                  </a:lnTo>
                  <a:lnTo>
                    <a:pt x="36" y="22"/>
                  </a:lnTo>
                  <a:lnTo>
                    <a:pt x="36" y="22"/>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8" name="Google Shape;118;p15"/>
            <p:cNvSpPr/>
            <p:nvPr/>
          </p:nvSpPr>
          <p:spPr>
            <a:xfrm>
              <a:off x="6564335" y="3408403"/>
              <a:ext cx="74613" cy="17463"/>
            </a:xfrm>
            <a:custGeom>
              <a:rect b="b" l="l" r="r" t="t"/>
              <a:pathLst>
                <a:path extrusionOk="0" h="22" w="95">
                  <a:moveTo>
                    <a:pt x="36" y="22"/>
                  </a:moveTo>
                  <a:lnTo>
                    <a:pt x="0" y="22"/>
                  </a:lnTo>
                  <a:lnTo>
                    <a:pt x="0" y="0"/>
                  </a:lnTo>
                  <a:lnTo>
                    <a:pt x="36" y="0"/>
                  </a:lnTo>
                  <a:lnTo>
                    <a:pt x="36" y="0"/>
                  </a:lnTo>
                  <a:lnTo>
                    <a:pt x="39" y="0"/>
                  </a:lnTo>
                  <a:lnTo>
                    <a:pt x="43" y="2"/>
                  </a:lnTo>
                  <a:lnTo>
                    <a:pt x="45" y="5"/>
                  </a:lnTo>
                  <a:lnTo>
                    <a:pt x="46" y="7"/>
                  </a:lnTo>
                  <a:lnTo>
                    <a:pt x="91" y="7"/>
                  </a:lnTo>
                  <a:lnTo>
                    <a:pt x="91" y="7"/>
                  </a:lnTo>
                  <a:lnTo>
                    <a:pt x="94" y="8"/>
                  </a:lnTo>
                  <a:lnTo>
                    <a:pt x="95" y="12"/>
                  </a:lnTo>
                  <a:lnTo>
                    <a:pt x="95" y="12"/>
                  </a:lnTo>
                  <a:lnTo>
                    <a:pt x="94" y="14"/>
                  </a:lnTo>
                  <a:lnTo>
                    <a:pt x="91" y="15"/>
                  </a:lnTo>
                  <a:lnTo>
                    <a:pt x="46" y="15"/>
                  </a:lnTo>
                  <a:lnTo>
                    <a:pt x="46" y="15"/>
                  </a:lnTo>
                  <a:lnTo>
                    <a:pt x="45" y="17"/>
                  </a:lnTo>
                  <a:lnTo>
                    <a:pt x="43" y="20"/>
                  </a:lnTo>
                  <a:lnTo>
                    <a:pt x="39" y="22"/>
                  </a:lnTo>
                  <a:lnTo>
                    <a:pt x="36" y="22"/>
                  </a:lnTo>
                  <a:lnTo>
                    <a:pt x="36" y="22"/>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9" name="Google Shape;119;p15"/>
            <p:cNvSpPr/>
            <p:nvPr/>
          </p:nvSpPr>
          <p:spPr>
            <a:xfrm>
              <a:off x="6564335" y="3438566"/>
              <a:ext cx="74613" cy="17463"/>
            </a:xfrm>
            <a:custGeom>
              <a:rect b="b" l="l" r="r" t="t"/>
              <a:pathLst>
                <a:path extrusionOk="0" h="22" w="95">
                  <a:moveTo>
                    <a:pt x="36" y="22"/>
                  </a:moveTo>
                  <a:lnTo>
                    <a:pt x="0" y="22"/>
                  </a:lnTo>
                  <a:lnTo>
                    <a:pt x="0" y="0"/>
                  </a:lnTo>
                  <a:lnTo>
                    <a:pt x="36" y="0"/>
                  </a:lnTo>
                  <a:lnTo>
                    <a:pt x="36" y="0"/>
                  </a:lnTo>
                  <a:lnTo>
                    <a:pt x="39" y="0"/>
                  </a:lnTo>
                  <a:lnTo>
                    <a:pt x="43" y="2"/>
                  </a:lnTo>
                  <a:lnTo>
                    <a:pt x="45" y="5"/>
                  </a:lnTo>
                  <a:lnTo>
                    <a:pt x="46" y="7"/>
                  </a:lnTo>
                  <a:lnTo>
                    <a:pt x="91" y="7"/>
                  </a:lnTo>
                  <a:lnTo>
                    <a:pt x="91" y="7"/>
                  </a:lnTo>
                  <a:lnTo>
                    <a:pt x="94" y="8"/>
                  </a:lnTo>
                  <a:lnTo>
                    <a:pt x="95" y="12"/>
                  </a:lnTo>
                  <a:lnTo>
                    <a:pt x="95" y="12"/>
                  </a:lnTo>
                  <a:lnTo>
                    <a:pt x="94" y="14"/>
                  </a:lnTo>
                  <a:lnTo>
                    <a:pt x="91" y="15"/>
                  </a:lnTo>
                  <a:lnTo>
                    <a:pt x="46" y="15"/>
                  </a:lnTo>
                  <a:lnTo>
                    <a:pt x="46" y="15"/>
                  </a:lnTo>
                  <a:lnTo>
                    <a:pt x="45" y="19"/>
                  </a:lnTo>
                  <a:lnTo>
                    <a:pt x="43" y="21"/>
                  </a:lnTo>
                  <a:lnTo>
                    <a:pt x="39" y="22"/>
                  </a:lnTo>
                  <a:lnTo>
                    <a:pt x="36" y="22"/>
                  </a:lnTo>
                  <a:lnTo>
                    <a:pt x="36" y="22"/>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0" name="Google Shape;120;p15"/>
            <p:cNvSpPr/>
            <p:nvPr/>
          </p:nvSpPr>
          <p:spPr>
            <a:xfrm>
              <a:off x="6564335" y="3498892"/>
              <a:ext cx="74613" cy="17463"/>
            </a:xfrm>
            <a:custGeom>
              <a:rect b="b" l="l" r="r" t="t"/>
              <a:pathLst>
                <a:path extrusionOk="0" h="23" w="95">
                  <a:moveTo>
                    <a:pt x="36" y="23"/>
                  </a:moveTo>
                  <a:lnTo>
                    <a:pt x="0" y="23"/>
                  </a:lnTo>
                  <a:lnTo>
                    <a:pt x="0" y="0"/>
                  </a:lnTo>
                  <a:lnTo>
                    <a:pt x="36" y="0"/>
                  </a:lnTo>
                  <a:lnTo>
                    <a:pt x="36" y="0"/>
                  </a:lnTo>
                  <a:lnTo>
                    <a:pt x="39" y="1"/>
                  </a:lnTo>
                  <a:lnTo>
                    <a:pt x="43" y="2"/>
                  </a:lnTo>
                  <a:lnTo>
                    <a:pt x="45" y="5"/>
                  </a:lnTo>
                  <a:lnTo>
                    <a:pt x="46" y="8"/>
                  </a:lnTo>
                  <a:lnTo>
                    <a:pt x="91" y="8"/>
                  </a:lnTo>
                  <a:lnTo>
                    <a:pt x="91" y="8"/>
                  </a:lnTo>
                  <a:lnTo>
                    <a:pt x="94" y="9"/>
                  </a:lnTo>
                  <a:lnTo>
                    <a:pt x="95" y="12"/>
                  </a:lnTo>
                  <a:lnTo>
                    <a:pt x="95" y="12"/>
                  </a:lnTo>
                  <a:lnTo>
                    <a:pt x="94" y="14"/>
                  </a:lnTo>
                  <a:lnTo>
                    <a:pt x="91" y="15"/>
                  </a:lnTo>
                  <a:lnTo>
                    <a:pt x="46" y="15"/>
                  </a:lnTo>
                  <a:lnTo>
                    <a:pt x="46" y="15"/>
                  </a:lnTo>
                  <a:lnTo>
                    <a:pt x="45" y="19"/>
                  </a:lnTo>
                  <a:lnTo>
                    <a:pt x="43" y="21"/>
                  </a:lnTo>
                  <a:lnTo>
                    <a:pt x="39" y="22"/>
                  </a:lnTo>
                  <a:lnTo>
                    <a:pt x="36" y="23"/>
                  </a:lnTo>
                  <a:lnTo>
                    <a:pt x="36" y="23"/>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1" name="Google Shape;121;p15"/>
            <p:cNvSpPr/>
            <p:nvPr/>
          </p:nvSpPr>
          <p:spPr>
            <a:xfrm>
              <a:off x="6564335" y="3468729"/>
              <a:ext cx="74613" cy="17463"/>
            </a:xfrm>
            <a:custGeom>
              <a:rect b="b" l="l" r="r" t="t"/>
              <a:pathLst>
                <a:path extrusionOk="0" h="22" w="95">
                  <a:moveTo>
                    <a:pt x="36" y="22"/>
                  </a:moveTo>
                  <a:lnTo>
                    <a:pt x="0" y="22"/>
                  </a:lnTo>
                  <a:lnTo>
                    <a:pt x="0" y="0"/>
                  </a:lnTo>
                  <a:lnTo>
                    <a:pt x="36" y="0"/>
                  </a:lnTo>
                  <a:lnTo>
                    <a:pt x="36" y="0"/>
                  </a:lnTo>
                  <a:lnTo>
                    <a:pt x="39" y="0"/>
                  </a:lnTo>
                  <a:lnTo>
                    <a:pt x="43" y="2"/>
                  </a:lnTo>
                  <a:lnTo>
                    <a:pt x="45" y="5"/>
                  </a:lnTo>
                  <a:lnTo>
                    <a:pt x="46" y="8"/>
                  </a:lnTo>
                  <a:lnTo>
                    <a:pt x="91" y="8"/>
                  </a:lnTo>
                  <a:lnTo>
                    <a:pt x="91" y="8"/>
                  </a:lnTo>
                  <a:lnTo>
                    <a:pt x="94" y="8"/>
                  </a:lnTo>
                  <a:lnTo>
                    <a:pt x="95" y="12"/>
                  </a:lnTo>
                  <a:lnTo>
                    <a:pt x="95" y="12"/>
                  </a:lnTo>
                  <a:lnTo>
                    <a:pt x="94" y="14"/>
                  </a:lnTo>
                  <a:lnTo>
                    <a:pt x="91" y="15"/>
                  </a:lnTo>
                  <a:lnTo>
                    <a:pt x="46" y="15"/>
                  </a:lnTo>
                  <a:lnTo>
                    <a:pt x="46" y="15"/>
                  </a:lnTo>
                  <a:lnTo>
                    <a:pt x="45" y="19"/>
                  </a:lnTo>
                  <a:lnTo>
                    <a:pt x="43" y="21"/>
                  </a:lnTo>
                  <a:lnTo>
                    <a:pt x="39" y="22"/>
                  </a:lnTo>
                  <a:lnTo>
                    <a:pt x="36" y="22"/>
                  </a:lnTo>
                  <a:lnTo>
                    <a:pt x="36" y="22"/>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122" name="Google Shape;122;p15"/>
          <p:cNvGrpSpPr/>
          <p:nvPr/>
        </p:nvGrpSpPr>
        <p:grpSpPr>
          <a:xfrm>
            <a:off x="4978417" y="2967073"/>
            <a:ext cx="808040" cy="808048"/>
            <a:chOff x="4978417" y="2967073"/>
            <a:chExt cx="808040" cy="808048"/>
          </a:xfrm>
        </p:grpSpPr>
        <p:sp>
          <p:nvSpPr>
            <p:cNvPr id="123" name="Google Shape;123;p15"/>
            <p:cNvSpPr/>
            <p:nvPr/>
          </p:nvSpPr>
          <p:spPr>
            <a:xfrm>
              <a:off x="4978417" y="2967073"/>
              <a:ext cx="808040" cy="808048"/>
            </a:xfrm>
            <a:custGeom>
              <a:rect b="b" l="l" r="r" t="t"/>
              <a:pathLst>
                <a:path extrusionOk="0" h="1018" w="1018">
                  <a:moveTo>
                    <a:pt x="1018" y="509"/>
                  </a:moveTo>
                  <a:lnTo>
                    <a:pt x="1018" y="509"/>
                  </a:lnTo>
                  <a:lnTo>
                    <a:pt x="1017" y="536"/>
                  </a:lnTo>
                  <a:lnTo>
                    <a:pt x="1015" y="561"/>
                  </a:lnTo>
                  <a:lnTo>
                    <a:pt x="1013" y="586"/>
                  </a:lnTo>
                  <a:lnTo>
                    <a:pt x="1008" y="612"/>
                  </a:lnTo>
                  <a:lnTo>
                    <a:pt x="1002" y="636"/>
                  </a:lnTo>
                  <a:lnTo>
                    <a:pt x="995" y="660"/>
                  </a:lnTo>
                  <a:lnTo>
                    <a:pt x="987" y="684"/>
                  </a:lnTo>
                  <a:lnTo>
                    <a:pt x="978" y="707"/>
                  </a:lnTo>
                  <a:lnTo>
                    <a:pt x="968" y="729"/>
                  </a:lnTo>
                  <a:lnTo>
                    <a:pt x="956" y="751"/>
                  </a:lnTo>
                  <a:lnTo>
                    <a:pt x="945" y="773"/>
                  </a:lnTo>
                  <a:lnTo>
                    <a:pt x="931" y="794"/>
                  </a:lnTo>
                  <a:lnTo>
                    <a:pt x="917" y="813"/>
                  </a:lnTo>
                  <a:lnTo>
                    <a:pt x="902" y="833"/>
                  </a:lnTo>
                  <a:lnTo>
                    <a:pt x="886" y="851"/>
                  </a:lnTo>
                  <a:lnTo>
                    <a:pt x="869" y="869"/>
                  </a:lnTo>
                  <a:lnTo>
                    <a:pt x="851" y="886"/>
                  </a:lnTo>
                  <a:lnTo>
                    <a:pt x="833" y="902"/>
                  </a:lnTo>
                  <a:lnTo>
                    <a:pt x="813" y="917"/>
                  </a:lnTo>
                  <a:lnTo>
                    <a:pt x="794" y="931"/>
                  </a:lnTo>
                  <a:lnTo>
                    <a:pt x="773" y="945"/>
                  </a:lnTo>
                  <a:lnTo>
                    <a:pt x="752" y="956"/>
                  </a:lnTo>
                  <a:lnTo>
                    <a:pt x="731" y="968"/>
                  </a:lnTo>
                  <a:lnTo>
                    <a:pt x="708" y="978"/>
                  </a:lnTo>
                  <a:lnTo>
                    <a:pt x="685" y="987"/>
                  </a:lnTo>
                  <a:lnTo>
                    <a:pt x="660" y="995"/>
                  </a:lnTo>
                  <a:lnTo>
                    <a:pt x="636" y="1002"/>
                  </a:lnTo>
                  <a:lnTo>
                    <a:pt x="612" y="1008"/>
                  </a:lnTo>
                  <a:lnTo>
                    <a:pt x="587" y="1011"/>
                  </a:lnTo>
                  <a:lnTo>
                    <a:pt x="561" y="1015"/>
                  </a:lnTo>
                  <a:lnTo>
                    <a:pt x="536" y="1017"/>
                  </a:lnTo>
                  <a:lnTo>
                    <a:pt x="509" y="1018"/>
                  </a:lnTo>
                  <a:lnTo>
                    <a:pt x="509" y="1018"/>
                  </a:lnTo>
                  <a:lnTo>
                    <a:pt x="483" y="1017"/>
                  </a:lnTo>
                  <a:lnTo>
                    <a:pt x="458" y="1015"/>
                  </a:lnTo>
                  <a:lnTo>
                    <a:pt x="432" y="1011"/>
                  </a:lnTo>
                  <a:lnTo>
                    <a:pt x="407" y="1008"/>
                  </a:lnTo>
                  <a:lnTo>
                    <a:pt x="383" y="1002"/>
                  </a:lnTo>
                  <a:lnTo>
                    <a:pt x="359" y="995"/>
                  </a:lnTo>
                  <a:lnTo>
                    <a:pt x="334" y="987"/>
                  </a:lnTo>
                  <a:lnTo>
                    <a:pt x="311" y="978"/>
                  </a:lnTo>
                  <a:lnTo>
                    <a:pt x="290" y="968"/>
                  </a:lnTo>
                  <a:lnTo>
                    <a:pt x="268" y="956"/>
                  </a:lnTo>
                  <a:lnTo>
                    <a:pt x="246" y="945"/>
                  </a:lnTo>
                  <a:lnTo>
                    <a:pt x="225" y="931"/>
                  </a:lnTo>
                  <a:lnTo>
                    <a:pt x="205" y="917"/>
                  </a:lnTo>
                  <a:lnTo>
                    <a:pt x="186" y="902"/>
                  </a:lnTo>
                  <a:lnTo>
                    <a:pt x="167" y="886"/>
                  </a:lnTo>
                  <a:lnTo>
                    <a:pt x="150" y="869"/>
                  </a:lnTo>
                  <a:lnTo>
                    <a:pt x="133" y="851"/>
                  </a:lnTo>
                  <a:lnTo>
                    <a:pt x="117" y="833"/>
                  </a:lnTo>
                  <a:lnTo>
                    <a:pt x="102" y="813"/>
                  </a:lnTo>
                  <a:lnTo>
                    <a:pt x="88" y="794"/>
                  </a:lnTo>
                  <a:lnTo>
                    <a:pt x="74" y="773"/>
                  </a:lnTo>
                  <a:lnTo>
                    <a:pt x="63" y="751"/>
                  </a:lnTo>
                  <a:lnTo>
                    <a:pt x="51" y="729"/>
                  </a:lnTo>
                  <a:lnTo>
                    <a:pt x="41" y="707"/>
                  </a:lnTo>
                  <a:lnTo>
                    <a:pt x="32" y="684"/>
                  </a:lnTo>
                  <a:lnTo>
                    <a:pt x="23" y="660"/>
                  </a:lnTo>
                  <a:lnTo>
                    <a:pt x="17" y="636"/>
                  </a:lnTo>
                  <a:lnTo>
                    <a:pt x="11" y="612"/>
                  </a:lnTo>
                  <a:lnTo>
                    <a:pt x="7" y="586"/>
                  </a:lnTo>
                  <a:lnTo>
                    <a:pt x="4" y="561"/>
                  </a:lnTo>
                  <a:lnTo>
                    <a:pt x="2" y="536"/>
                  </a:lnTo>
                  <a:lnTo>
                    <a:pt x="0" y="509"/>
                  </a:lnTo>
                  <a:lnTo>
                    <a:pt x="0" y="509"/>
                  </a:lnTo>
                  <a:lnTo>
                    <a:pt x="2" y="483"/>
                  </a:lnTo>
                  <a:lnTo>
                    <a:pt x="4" y="457"/>
                  </a:lnTo>
                  <a:lnTo>
                    <a:pt x="7" y="432"/>
                  </a:lnTo>
                  <a:lnTo>
                    <a:pt x="11" y="406"/>
                  </a:lnTo>
                  <a:lnTo>
                    <a:pt x="17" y="382"/>
                  </a:lnTo>
                  <a:lnTo>
                    <a:pt x="23" y="358"/>
                  </a:lnTo>
                  <a:lnTo>
                    <a:pt x="32" y="334"/>
                  </a:lnTo>
                  <a:lnTo>
                    <a:pt x="41" y="311"/>
                  </a:lnTo>
                  <a:lnTo>
                    <a:pt x="51" y="289"/>
                  </a:lnTo>
                  <a:lnTo>
                    <a:pt x="63" y="266"/>
                  </a:lnTo>
                  <a:lnTo>
                    <a:pt x="74" y="245"/>
                  </a:lnTo>
                  <a:lnTo>
                    <a:pt x="88" y="224"/>
                  </a:lnTo>
                  <a:lnTo>
                    <a:pt x="102" y="205"/>
                  </a:lnTo>
                  <a:lnTo>
                    <a:pt x="117" y="185"/>
                  </a:lnTo>
                  <a:lnTo>
                    <a:pt x="133" y="167"/>
                  </a:lnTo>
                  <a:lnTo>
                    <a:pt x="150" y="150"/>
                  </a:lnTo>
                  <a:lnTo>
                    <a:pt x="167" y="132"/>
                  </a:lnTo>
                  <a:lnTo>
                    <a:pt x="186" y="116"/>
                  </a:lnTo>
                  <a:lnTo>
                    <a:pt x="205" y="101"/>
                  </a:lnTo>
                  <a:lnTo>
                    <a:pt x="225" y="87"/>
                  </a:lnTo>
                  <a:lnTo>
                    <a:pt x="246" y="73"/>
                  </a:lnTo>
                  <a:lnTo>
                    <a:pt x="268" y="62"/>
                  </a:lnTo>
                  <a:lnTo>
                    <a:pt x="290" y="50"/>
                  </a:lnTo>
                  <a:lnTo>
                    <a:pt x="311" y="40"/>
                  </a:lnTo>
                  <a:lnTo>
                    <a:pt x="334" y="31"/>
                  </a:lnTo>
                  <a:lnTo>
                    <a:pt x="359" y="23"/>
                  </a:lnTo>
                  <a:lnTo>
                    <a:pt x="383" y="16"/>
                  </a:lnTo>
                  <a:lnTo>
                    <a:pt x="407" y="10"/>
                  </a:lnTo>
                  <a:lnTo>
                    <a:pt x="432" y="6"/>
                  </a:lnTo>
                  <a:lnTo>
                    <a:pt x="458" y="3"/>
                  </a:lnTo>
                  <a:lnTo>
                    <a:pt x="483" y="1"/>
                  </a:lnTo>
                  <a:lnTo>
                    <a:pt x="509" y="0"/>
                  </a:lnTo>
                  <a:lnTo>
                    <a:pt x="509" y="0"/>
                  </a:lnTo>
                  <a:lnTo>
                    <a:pt x="536" y="1"/>
                  </a:lnTo>
                  <a:lnTo>
                    <a:pt x="561" y="3"/>
                  </a:lnTo>
                  <a:lnTo>
                    <a:pt x="587" y="6"/>
                  </a:lnTo>
                  <a:lnTo>
                    <a:pt x="612" y="10"/>
                  </a:lnTo>
                  <a:lnTo>
                    <a:pt x="636" y="16"/>
                  </a:lnTo>
                  <a:lnTo>
                    <a:pt x="660" y="23"/>
                  </a:lnTo>
                  <a:lnTo>
                    <a:pt x="685" y="31"/>
                  </a:lnTo>
                  <a:lnTo>
                    <a:pt x="708" y="40"/>
                  </a:lnTo>
                  <a:lnTo>
                    <a:pt x="731" y="50"/>
                  </a:lnTo>
                  <a:lnTo>
                    <a:pt x="752" y="62"/>
                  </a:lnTo>
                  <a:lnTo>
                    <a:pt x="773" y="73"/>
                  </a:lnTo>
                  <a:lnTo>
                    <a:pt x="794" y="87"/>
                  </a:lnTo>
                  <a:lnTo>
                    <a:pt x="813" y="101"/>
                  </a:lnTo>
                  <a:lnTo>
                    <a:pt x="833" y="116"/>
                  </a:lnTo>
                  <a:lnTo>
                    <a:pt x="851" y="132"/>
                  </a:lnTo>
                  <a:lnTo>
                    <a:pt x="869" y="150"/>
                  </a:lnTo>
                  <a:lnTo>
                    <a:pt x="886" y="167"/>
                  </a:lnTo>
                  <a:lnTo>
                    <a:pt x="902" y="185"/>
                  </a:lnTo>
                  <a:lnTo>
                    <a:pt x="917" y="205"/>
                  </a:lnTo>
                  <a:lnTo>
                    <a:pt x="931" y="224"/>
                  </a:lnTo>
                  <a:lnTo>
                    <a:pt x="945" y="245"/>
                  </a:lnTo>
                  <a:lnTo>
                    <a:pt x="956" y="266"/>
                  </a:lnTo>
                  <a:lnTo>
                    <a:pt x="968" y="289"/>
                  </a:lnTo>
                  <a:lnTo>
                    <a:pt x="978" y="311"/>
                  </a:lnTo>
                  <a:lnTo>
                    <a:pt x="987" y="334"/>
                  </a:lnTo>
                  <a:lnTo>
                    <a:pt x="995" y="358"/>
                  </a:lnTo>
                  <a:lnTo>
                    <a:pt x="1002" y="382"/>
                  </a:lnTo>
                  <a:lnTo>
                    <a:pt x="1008" y="406"/>
                  </a:lnTo>
                  <a:lnTo>
                    <a:pt x="1013" y="432"/>
                  </a:lnTo>
                  <a:lnTo>
                    <a:pt x="1015" y="457"/>
                  </a:lnTo>
                  <a:lnTo>
                    <a:pt x="1017" y="483"/>
                  </a:lnTo>
                  <a:lnTo>
                    <a:pt x="1018" y="509"/>
                  </a:lnTo>
                  <a:lnTo>
                    <a:pt x="1018" y="509"/>
                  </a:lnTo>
                  <a:close/>
                </a:path>
              </a:pathLst>
            </a:custGeom>
            <a:solidFill>
              <a:srgbClr val="49CFA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4" name="Google Shape;124;p15"/>
            <p:cNvSpPr/>
            <p:nvPr/>
          </p:nvSpPr>
          <p:spPr>
            <a:xfrm>
              <a:off x="5221305" y="3097250"/>
              <a:ext cx="325439" cy="428630"/>
            </a:xfrm>
            <a:custGeom>
              <a:rect b="b" l="l" r="r" t="t"/>
              <a:pathLst>
                <a:path extrusionOk="0" h="539" w="409">
                  <a:moveTo>
                    <a:pt x="273" y="539"/>
                  </a:moveTo>
                  <a:lnTo>
                    <a:pt x="136" y="539"/>
                  </a:lnTo>
                  <a:lnTo>
                    <a:pt x="136" y="539"/>
                  </a:lnTo>
                  <a:lnTo>
                    <a:pt x="129" y="538"/>
                  </a:lnTo>
                  <a:lnTo>
                    <a:pt x="124" y="534"/>
                  </a:lnTo>
                  <a:lnTo>
                    <a:pt x="120" y="530"/>
                  </a:lnTo>
                  <a:lnTo>
                    <a:pt x="118" y="523"/>
                  </a:lnTo>
                  <a:lnTo>
                    <a:pt x="118" y="482"/>
                  </a:lnTo>
                  <a:lnTo>
                    <a:pt x="118" y="482"/>
                  </a:lnTo>
                  <a:lnTo>
                    <a:pt x="117" y="468"/>
                  </a:lnTo>
                  <a:lnTo>
                    <a:pt x="114" y="453"/>
                  </a:lnTo>
                  <a:lnTo>
                    <a:pt x="108" y="437"/>
                  </a:lnTo>
                  <a:lnTo>
                    <a:pt x="100" y="421"/>
                  </a:lnTo>
                  <a:lnTo>
                    <a:pt x="91" y="405"/>
                  </a:lnTo>
                  <a:lnTo>
                    <a:pt x="80" y="389"/>
                  </a:lnTo>
                  <a:lnTo>
                    <a:pt x="59" y="356"/>
                  </a:lnTo>
                  <a:lnTo>
                    <a:pt x="59" y="356"/>
                  </a:lnTo>
                  <a:lnTo>
                    <a:pt x="39" y="324"/>
                  </a:lnTo>
                  <a:lnTo>
                    <a:pt x="39" y="324"/>
                  </a:lnTo>
                  <a:lnTo>
                    <a:pt x="29" y="309"/>
                  </a:lnTo>
                  <a:lnTo>
                    <a:pt x="21" y="293"/>
                  </a:lnTo>
                  <a:lnTo>
                    <a:pt x="21" y="293"/>
                  </a:lnTo>
                  <a:lnTo>
                    <a:pt x="18" y="291"/>
                  </a:lnTo>
                  <a:lnTo>
                    <a:pt x="18" y="291"/>
                  </a:lnTo>
                  <a:lnTo>
                    <a:pt x="10" y="270"/>
                  </a:lnTo>
                  <a:lnTo>
                    <a:pt x="4" y="248"/>
                  </a:lnTo>
                  <a:lnTo>
                    <a:pt x="1" y="227"/>
                  </a:lnTo>
                  <a:lnTo>
                    <a:pt x="0" y="205"/>
                  </a:lnTo>
                  <a:lnTo>
                    <a:pt x="0" y="205"/>
                  </a:lnTo>
                  <a:lnTo>
                    <a:pt x="1" y="184"/>
                  </a:lnTo>
                  <a:lnTo>
                    <a:pt x="3" y="163"/>
                  </a:lnTo>
                  <a:lnTo>
                    <a:pt x="9" y="144"/>
                  </a:lnTo>
                  <a:lnTo>
                    <a:pt x="16" y="125"/>
                  </a:lnTo>
                  <a:lnTo>
                    <a:pt x="24" y="107"/>
                  </a:lnTo>
                  <a:lnTo>
                    <a:pt x="34" y="89"/>
                  </a:lnTo>
                  <a:lnTo>
                    <a:pt x="46" y="74"/>
                  </a:lnTo>
                  <a:lnTo>
                    <a:pt x="60" y="59"/>
                  </a:lnTo>
                  <a:lnTo>
                    <a:pt x="73" y="47"/>
                  </a:lnTo>
                  <a:lnTo>
                    <a:pt x="90" y="34"/>
                  </a:lnTo>
                  <a:lnTo>
                    <a:pt x="107" y="25"/>
                  </a:lnTo>
                  <a:lnTo>
                    <a:pt x="124" y="16"/>
                  </a:lnTo>
                  <a:lnTo>
                    <a:pt x="144" y="9"/>
                  </a:lnTo>
                  <a:lnTo>
                    <a:pt x="163" y="4"/>
                  </a:lnTo>
                  <a:lnTo>
                    <a:pt x="183" y="1"/>
                  </a:lnTo>
                  <a:lnTo>
                    <a:pt x="204" y="0"/>
                  </a:lnTo>
                  <a:lnTo>
                    <a:pt x="204" y="0"/>
                  </a:lnTo>
                  <a:lnTo>
                    <a:pt x="224" y="1"/>
                  </a:lnTo>
                  <a:lnTo>
                    <a:pt x="245" y="4"/>
                  </a:lnTo>
                  <a:lnTo>
                    <a:pt x="265" y="9"/>
                  </a:lnTo>
                  <a:lnTo>
                    <a:pt x="283" y="16"/>
                  </a:lnTo>
                  <a:lnTo>
                    <a:pt x="302" y="25"/>
                  </a:lnTo>
                  <a:lnTo>
                    <a:pt x="319" y="34"/>
                  </a:lnTo>
                  <a:lnTo>
                    <a:pt x="334" y="47"/>
                  </a:lnTo>
                  <a:lnTo>
                    <a:pt x="349" y="59"/>
                  </a:lnTo>
                  <a:lnTo>
                    <a:pt x="361" y="74"/>
                  </a:lnTo>
                  <a:lnTo>
                    <a:pt x="374" y="89"/>
                  </a:lnTo>
                  <a:lnTo>
                    <a:pt x="383" y="107"/>
                  </a:lnTo>
                  <a:lnTo>
                    <a:pt x="392" y="125"/>
                  </a:lnTo>
                  <a:lnTo>
                    <a:pt x="399" y="144"/>
                  </a:lnTo>
                  <a:lnTo>
                    <a:pt x="404" y="163"/>
                  </a:lnTo>
                  <a:lnTo>
                    <a:pt x="407" y="184"/>
                  </a:lnTo>
                  <a:lnTo>
                    <a:pt x="409" y="205"/>
                  </a:lnTo>
                  <a:lnTo>
                    <a:pt x="409" y="205"/>
                  </a:lnTo>
                  <a:lnTo>
                    <a:pt x="407" y="227"/>
                  </a:lnTo>
                  <a:lnTo>
                    <a:pt x="404" y="248"/>
                  </a:lnTo>
                  <a:lnTo>
                    <a:pt x="398" y="270"/>
                  </a:lnTo>
                  <a:lnTo>
                    <a:pt x="389" y="291"/>
                  </a:lnTo>
                  <a:lnTo>
                    <a:pt x="389" y="291"/>
                  </a:lnTo>
                  <a:lnTo>
                    <a:pt x="388" y="293"/>
                  </a:lnTo>
                  <a:lnTo>
                    <a:pt x="388" y="293"/>
                  </a:lnTo>
                  <a:lnTo>
                    <a:pt x="379" y="309"/>
                  </a:lnTo>
                  <a:lnTo>
                    <a:pt x="369" y="324"/>
                  </a:lnTo>
                  <a:lnTo>
                    <a:pt x="369" y="324"/>
                  </a:lnTo>
                  <a:lnTo>
                    <a:pt x="349" y="356"/>
                  </a:lnTo>
                  <a:lnTo>
                    <a:pt x="349" y="356"/>
                  </a:lnTo>
                  <a:lnTo>
                    <a:pt x="327" y="389"/>
                  </a:lnTo>
                  <a:lnTo>
                    <a:pt x="318" y="405"/>
                  </a:lnTo>
                  <a:lnTo>
                    <a:pt x="308" y="421"/>
                  </a:lnTo>
                  <a:lnTo>
                    <a:pt x="300" y="437"/>
                  </a:lnTo>
                  <a:lnTo>
                    <a:pt x="295" y="453"/>
                  </a:lnTo>
                  <a:lnTo>
                    <a:pt x="291" y="468"/>
                  </a:lnTo>
                  <a:lnTo>
                    <a:pt x="289" y="482"/>
                  </a:lnTo>
                  <a:lnTo>
                    <a:pt x="289" y="523"/>
                  </a:lnTo>
                  <a:lnTo>
                    <a:pt x="289" y="523"/>
                  </a:lnTo>
                  <a:lnTo>
                    <a:pt x="288" y="530"/>
                  </a:lnTo>
                  <a:lnTo>
                    <a:pt x="284" y="534"/>
                  </a:lnTo>
                  <a:lnTo>
                    <a:pt x="280" y="538"/>
                  </a:lnTo>
                  <a:lnTo>
                    <a:pt x="273" y="539"/>
                  </a:lnTo>
                  <a:lnTo>
                    <a:pt x="273" y="539"/>
                  </a:lnTo>
                  <a:close/>
                  <a:moveTo>
                    <a:pt x="204" y="11"/>
                  </a:moveTo>
                  <a:lnTo>
                    <a:pt x="204" y="11"/>
                  </a:lnTo>
                  <a:lnTo>
                    <a:pt x="184" y="12"/>
                  </a:lnTo>
                  <a:lnTo>
                    <a:pt x="166" y="14"/>
                  </a:lnTo>
                  <a:lnTo>
                    <a:pt x="147" y="19"/>
                  </a:lnTo>
                  <a:lnTo>
                    <a:pt x="129" y="26"/>
                  </a:lnTo>
                  <a:lnTo>
                    <a:pt x="111" y="34"/>
                  </a:lnTo>
                  <a:lnTo>
                    <a:pt x="97" y="44"/>
                  </a:lnTo>
                  <a:lnTo>
                    <a:pt x="82" y="55"/>
                  </a:lnTo>
                  <a:lnTo>
                    <a:pt x="68" y="67"/>
                  </a:lnTo>
                  <a:lnTo>
                    <a:pt x="55" y="81"/>
                  </a:lnTo>
                  <a:lnTo>
                    <a:pt x="44" y="96"/>
                  </a:lnTo>
                  <a:lnTo>
                    <a:pt x="34" y="112"/>
                  </a:lnTo>
                  <a:lnTo>
                    <a:pt x="26" y="129"/>
                  </a:lnTo>
                  <a:lnTo>
                    <a:pt x="19" y="147"/>
                  </a:lnTo>
                  <a:lnTo>
                    <a:pt x="15" y="165"/>
                  </a:lnTo>
                  <a:lnTo>
                    <a:pt x="11" y="185"/>
                  </a:lnTo>
                  <a:lnTo>
                    <a:pt x="11" y="205"/>
                  </a:lnTo>
                  <a:lnTo>
                    <a:pt x="11" y="205"/>
                  </a:lnTo>
                  <a:lnTo>
                    <a:pt x="12" y="225"/>
                  </a:lnTo>
                  <a:lnTo>
                    <a:pt x="16" y="246"/>
                  </a:lnTo>
                  <a:lnTo>
                    <a:pt x="22" y="266"/>
                  </a:lnTo>
                  <a:lnTo>
                    <a:pt x="29" y="285"/>
                  </a:lnTo>
                  <a:lnTo>
                    <a:pt x="29" y="285"/>
                  </a:lnTo>
                  <a:lnTo>
                    <a:pt x="30" y="288"/>
                  </a:lnTo>
                  <a:lnTo>
                    <a:pt x="30" y="289"/>
                  </a:lnTo>
                  <a:lnTo>
                    <a:pt x="30" y="289"/>
                  </a:lnTo>
                  <a:lnTo>
                    <a:pt x="39" y="304"/>
                  </a:lnTo>
                  <a:lnTo>
                    <a:pt x="48" y="318"/>
                  </a:lnTo>
                  <a:lnTo>
                    <a:pt x="48" y="319"/>
                  </a:lnTo>
                  <a:lnTo>
                    <a:pt x="48" y="319"/>
                  </a:lnTo>
                  <a:lnTo>
                    <a:pt x="69" y="349"/>
                  </a:lnTo>
                  <a:lnTo>
                    <a:pt x="69" y="349"/>
                  </a:lnTo>
                  <a:lnTo>
                    <a:pt x="92" y="384"/>
                  </a:lnTo>
                  <a:lnTo>
                    <a:pt x="102" y="402"/>
                  </a:lnTo>
                  <a:lnTo>
                    <a:pt x="111" y="419"/>
                  </a:lnTo>
                  <a:lnTo>
                    <a:pt x="120" y="435"/>
                  </a:lnTo>
                  <a:lnTo>
                    <a:pt x="125" y="451"/>
                  </a:lnTo>
                  <a:lnTo>
                    <a:pt x="129" y="467"/>
                  </a:lnTo>
                  <a:lnTo>
                    <a:pt x="130" y="482"/>
                  </a:lnTo>
                  <a:lnTo>
                    <a:pt x="130" y="523"/>
                  </a:lnTo>
                  <a:lnTo>
                    <a:pt x="130" y="523"/>
                  </a:lnTo>
                  <a:lnTo>
                    <a:pt x="131" y="525"/>
                  </a:lnTo>
                  <a:lnTo>
                    <a:pt x="132" y="526"/>
                  </a:lnTo>
                  <a:lnTo>
                    <a:pt x="133" y="527"/>
                  </a:lnTo>
                  <a:lnTo>
                    <a:pt x="136" y="527"/>
                  </a:lnTo>
                  <a:lnTo>
                    <a:pt x="273" y="527"/>
                  </a:lnTo>
                  <a:lnTo>
                    <a:pt x="273" y="527"/>
                  </a:lnTo>
                  <a:lnTo>
                    <a:pt x="275" y="527"/>
                  </a:lnTo>
                  <a:lnTo>
                    <a:pt x="276" y="526"/>
                  </a:lnTo>
                  <a:lnTo>
                    <a:pt x="277" y="525"/>
                  </a:lnTo>
                  <a:lnTo>
                    <a:pt x="277" y="523"/>
                  </a:lnTo>
                  <a:lnTo>
                    <a:pt x="277" y="482"/>
                  </a:lnTo>
                  <a:lnTo>
                    <a:pt x="277" y="482"/>
                  </a:lnTo>
                  <a:lnTo>
                    <a:pt x="280" y="467"/>
                  </a:lnTo>
                  <a:lnTo>
                    <a:pt x="283" y="451"/>
                  </a:lnTo>
                  <a:lnTo>
                    <a:pt x="289" y="435"/>
                  </a:lnTo>
                  <a:lnTo>
                    <a:pt x="297" y="419"/>
                  </a:lnTo>
                  <a:lnTo>
                    <a:pt x="306" y="402"/>
                  </a:lnTo>
                  <a:lnTo>
                    <a:pt x="316" y="384"/>
                  </a:lnTo>
                  <a:lnTo>
                    <a:pt x="340" y="350"/>
                  </a:lnTo>
                  <a:lnTo>
                    <a:pt x="340" y="350"/>
                  </a:lnTo>
                  <a:lnTo>
                    <a:pt x="359" y="319"/>
                  </a:lnTo>
                  <a:lnTo>
                    <a:pt x="360" y="318"/>
                  </a:lnTo>
                  <a:lnTo>
                    <a:pt x="360" y="318"/>
                  </a:lnTo>
                  <a:lnTo>
                    <a:pt x="369" y="304"/>
                  </a:lnTo>
                  <a:lnTo>
                    <a:pt x="378" y="289"/>
                  </a:lnTo>
                  <a:lnTo>
                    <a:pt x="378" y="288"/>
                  </a:lnTo>
                  <a:lnTo>
                    <a:pt x="378" y="288"/>
                  </a:lnTo>
                  <a:lnTo>
                    <a:pt x="379" y="286"/>
                  </a:lnTo>
                  <a:lnTo>
                    <a:pt x="379" y="286"/>
                  </a:lnTo>
                  <a:lnTo>
                    <a:pt x="387" y="266"/>
                  </a:lnTo>
                  <a:lnTo>
                    <a:pt x="392" y="246"/>
                  </a:lnTo>
                  <a:lnTo>
                    <a:pt x="396" y="225"/>
                  </a:lnTo>
                  <a:lnTo>
                    <a:pt x="397" y="205"/>
                  </a:lnTo>
                  <a:lnTo>
                    <a:pt x="397" y="205"/>
                  </a:lnTo>
                  <a:lnTo>
                    <a:pt x="396" y="185"/>
                  </a:lnTo>
                  <a:lnTo>
                    <a:pt x="394" y="165"/>
                  </a:lnTo>
                  <a:lnTo>
                    <a:pt x="389" y="147"/>
                  </a:lnTo>
                  <a:lnTo>
                    <a:pt x="382" y="129"/>
                  </a:lnTo>
                  <a:lnTo>
                    <a:pt x="374" y="112"/>
                  </a:lnTo>
                  <a:lnTo>
                    <a:pt x="364" y="96"/>
                  </a:lnTo>
                  <a:lnTo>
                    <a:pt x="353" y="81"/>
                  </a:lnTo>
                  <a:lnTo>
                    <a:pt x="341" y="67"/>
                  </a:lnTo>
                  <a:lnTo>
                    <a:pt x="327" y="55"/>
                  </a:lnTo>
                  <a:lnTo>
                    <a:pt x="312" y="44"/>
                  </a:lnTo>
                  <a:lnTo>
                    <a:pt x="296" y="34"/>
                  </a:lnTo>
                  <a:lnTo>
                    <a:pt x="280" y="26"/>
                  </a:lnTo>
                  <a:lnTo>
                    <a:pt x="261" y="19"/>
                  </a:lnTo>
                  <a:lnTo>
                    <a:pt x="243" y="14"/>
                  </a:lnTo>
                  <a:lnTo>
                    <a:pt x="223" y="12"/>
                  </a:lnTo>
                  <a:lnTo>
                    <a:pt x="204" y="11"/>
                  </a:lnTo>
                  <a:lnTo>
                    <a:pt x="204" y="11"/>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5" name="Google Shape;125;p15"/>
            <p:cNvSpPr/>
            <p:nvPr/>
          </p:nvSpPr>
          <p:spPr>
            <a:xfrm>
              <a:off x="5316556" y="3541755"/>
              <a:ext cx="134938" cy="28575"/>
            </a:xfrm>
            <a:custGeom>
              <a:rect b="b" l="l" r="r" t="t"/>
              <a:pathLst>
                <a:path extrusionOk="0" h="36" w="171">
                  <a:moveTo>
                    <a:pt x="158" y="36"/>
                  </a:moveTo>
                  <a:lnTo>
                    <a:pt x="14" y="36"/>
                  </a:lnTo>
                  <a:lnTo>
                    <a:pt x="14" y="36"/>
                  </a:lnTo>
                  <a:lnTo>
                    <a:pt x="10" y="35"/>
                  </a:lnTo>
                  <a:lnTo>
                    <a:pt x="5" y="33"/>
                  </a:lnTo>
                  <a:lnTo>
                    <a:pt x="2" y="28"/>
                  </a:lnTo>
                  <a:lnTo>
                    <a:pt x="0" y="23"/>
                  </a:lnTo>
                  <a:lnTo>
                    <a:pt x="0" y="14"/>
                  </a:lnTo>
                  <a:lnTo>
                    <a:pt x="0" y="14"/>
                  </a:lnTo>
                  <a:lnTo>
                    <a:pt x="2" y="8"/>
                  </a:lnTo>
                  <a:lnTo>
                    <a:pt x="5" y="4"/>
                  </a:lnTo>
                  <a:lnTo>
                    <a:pt x="10" y="1"/>
                  </a:lnTo>
                  <a:lnTo>
                    <a:pt x="14" y="0"/>
                  </a:lnTo>
                  <a:lnTo>
                    <a:pt x="158" y="0"/>
                  </a:lnTo>
                  <a:lnTo>
                    <a:pt x="158" y="0"/>
                  </a:lnTo>
                  <a:lnTo>
                    <a:pt x="163" y="1"/>
                  </a:lnTo>
                  <a:lnTo>
                    <a:pt x="167" y="4"/>
                  </a:lnTo>
                  <a:lnTo>
                    <a:pt x="170" y="8"/>
                  </a:lnTo>
                  <a:lnTo>
                    <a:pt x="171" y="14"/>
                  </a:lnTo>
                  <a:lnTo>
                    <a:pt x="171" y="23"/>
                  </a:lnTo>
                  <a:lnTo>
                    <a:pt x="171" y="23"/>
                  </a:lnTo>
                  <a:lnTo>
                    <a:pt x="170" y="28"/>
                  </a:lnTo>
                  <a:lnTo>
                    <a:pt x="167" y="33"/>
                  </a:lnTo>
                  <a:lnTo>
                    <a:pt x="163" y="35"/>
                  </a:lnTo>
                  <a:lnTo>
                    <a:pt x="158" y="36"/>
                  </a:lnTo>
                  <a:lnTo>
                    <a:pt x="158" y="36"/>
                  </a:lnTo>
                  <a:close/>
                  <a:moveTo>
                    <a:pt x="14" y="12"/>
                  </a:moveTo>
                  <a:lnTo>
                    <a:pt x="14" y="12"/>
                  </a:lnTo>
                  <a:lnTo>
                    <a:pt x="13" y="12"/>
                  </a:lnTo>
                  <a:lnTo>
                    <a:pt x="12" y="14"/>
                  </a:lnTo>
                  <a:lnTo>
                    <a:pt x="12" y="23"/>
                  </a:lnTo>
                  <a:lnTo>
                    <a:pt x="12" y="23"/>
                  </a:lnTo>
                  <a:lnTo>
                    <a:pt x="13" y="25"/>
                  </a:lnTo>
                  <a:lnTo>
                    <a:pt x="14" y="25"/>
                  </a:lnTo>
                  <a:lnTo>
                    <a:pt x="158" y="25"/>
                  </a:lnTo>
                  <a:lnTo>
                    <a:pt x="158" y="25"/>
                  </a:lnTo>
                  <a:lnTo>
                    <a:pt x="159" y="25"/>
                  </a:lnTo>
                  <a:lnTo>
                    <a:pt x="159" y="23"/>
                  </a:lnTo>
                  <a:lnTo>
                    <a:pt x="159" y="14"/>
                  </a:lnTo>
                  <a:lnTo>
                    <a:pt x="159" y="14"/>
                  </a:lnTo>
                  <a:lnTo>
                    <a:pt x="159" y="12"/>
                  </a:lnTo>
                  <a:lnTo>
                    <a:pt x="158" y="12"/>
                  </a:lnTo>
                  <a:lnTo>
                    <a:pt x="14" y="12"/>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6" name="Google Shape;126;p15"/>
            <p:cNvSpPr/>
            <p:nvPr/>
          </p:nvSpPr>
          <p:spPr>
            <a:xfrm>
              <a:off x="5329256" y="3579856"/>
              <a:ext cx="107950" cy="28575"/>
            </a:xfrm>
            <a:custGeom>
              <a:rect b="b" l="l" r="r" t="t"/>
              <a:pathLst>
                <a:path extrusionOk="0" h="35" w="136">
                  <a:moveTo>
                    <a:pt x="123" y="35"/>
                  </a:moveTo>
                  <a:lnTo>
                    <a:pt x="13" y="35"/>
                  </a:lnTo>
                  <a:lnTo>
                    <a:pt x="13" y="35"/>
                  </a:lnTo>
                  <a:lnTo>
                    <a:pt x="8" y="34"/>
                  </a:lnTo>
                  <a:lnTo>
                    <a:pt x="4" y="32"/>
                  </a:lnTo>
                  <a:lnTo>
                    <a:pt x="1" y="27"/>
                  </a:lnTo>
                  <a:lnTo>
                    <a:pt x="0" y="23"/>
                  </a:lnTo>
                  <a:lnTo>
                    <a:pt x="0" y="14"/>
                  </a:lnTo>
                  <a:lnTo>
                    <a:pt x="0" y="14"/>
                  </a:lnTo>
                  <a:lnTo>
                    <a:pt x="1" y="8"/>
                  </a:lnTo>
                  <a:lnTo>
                    <a:pt x="4" y="3"/>
                  </a:lnTo>
                  <a:lnTo>
                    <a:pt x="8" y="1"/>
                  </a:lnTo>
                  <a:lnTo>
                    <a:pt x="13" y="0"/>
                  </a:lnTo>
                  <a:lnTo>
                    <a:pt x="123" y="0"/>
                  </a:lnTo>
                  <a:lnTo>
                    <a:pt x="123" y="0"/>
                  </a:lnTo>
                  <a:lnTo>
                    <a:pt x="128" y="1"/>
                  </a:lnTo>
                  <a:lnTo>
                    <a:pt x="132" y="3"/>
                  </a:lnTo>
                  <a:lnTo>
                    <a:pt x="136" y="8"/>
                  </a:lnTo>
                  <a:lnTo>
                    <a:pt x="136" y="14"/>
                  </a:lnTo>
                  <a:lnTo>
                    <a:pt x="136" y="23"/>
                  </a:lnTo>
                  <a:lnTo>
                    <a:pt x="136" y="23"/>
                  </a:lnTo>
                  <a:lnTo>
                    <a:pt x="136" y="27"/>
                  </a:lnTo>
                  <a:lnTo>
                    <a:pt x="132" y="32"/>
                  </a:lnTo>
                  <a:lnTo>
                    <a:pt x="128" y="34"/>
                  </a:lnTo>
                  <a:lnTo>
                    <a:pt x="123" y="35"/>
                  </a:lnTo>
                  <a:lnTo>
                    <a:pt x="123" y="35"/>
                  </a:lnTo>
                  <a:close/>
                  <a:moveTo>
                    <a:pt x="13" y="11"/>
                  </a:moveTo>
                  <a:lnTo>
                    <a:pt x="13" y="11"/>
                  </a:lnTo>
                  <a:lnTo>
                    <a:pt x="12" y="11"/>
                  </a:lnTo>
                  <a:lnTo>
                    <a:pt x="11" y="14"/>
                  </a:lnTo>
                  <a:lnTo>
                    <a:pt x="11" y="23"/>
                  </a:lnTo>
                  <a:lnTo>
                    <a:pt x="11" y="23"/>
                  </a:lnTo>
                  <a:lnTo>
                    <a:pt x="12" y="24"/>
                  </a:lnTo>
                  <a:lnTo>
                    <a:pt x="13" y="24"/>
                  </a:lnTo>
                  <a:lnTo>
                    <a:pt x="123" y="24"/>
                  </a:lnTo>
                  <a:lnTo>
                    <a:pt x="123" y="24"/>
                  </a:lnTo>
                  <a:lnTo>
                    <a:pt x="124" y="24"/>
                  </a:lnTo>
                  <a:lnTo>
                    <a:pt x="125" y="23"/>
                  </a:lnTo>
                  <a:lnTo>
                    <a:pt x="125" y="14"/>
                  </a:lnTo>
                  <a:lnTo>
                    <a:pt x="125" y="14"/>
                  </a:lnTo>
                  <a:lnTo>
                    <a:pt x="124" y="11"/>
                  </a:lnTo>
                  <a:lnTo>
                    <a:pt x="123" y="11"/>
                  </a:lnTo>
                  <a:lnTo>
                    <a:pt x="13" y="11"/>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7" name="Google Shape;127;p15"/>
            <p:cNvSpPr/>
            <p:nvPr/>
          </p:nvSpPr>
          <p:spPr>
            <a:xfrm>
              <a:off x="5343543" y="3617956"/>
              <a:ext cx="80963" cy="28575"/>
            </a:xfrm>
            <a:custGeom>
              <a:rect b="b" l="l" r="r" t="t"/>
              <a:pathLst>
                <a:path extrusionOk="0" h="36" w="102">
                  <a:moveTo>
                    <a:pt x="89" y="36"/>
                  </a:moveTo>
                  <a:lnTo>
                    <a:pt x="14" y="36"/>
                  </a:lnTo>
                  <a:lnTo>
                    <a:pt x="14" y="36"/>
                  </a:lnTo>
                  <a:lnTo>
                    <a:pt x="8" y="35"/>
                  </a:lnTo>
                  <a:lnTo>
                    <a:pt x="3" y="32"/>
                  </a:lnTo>
                  <a:lnTo>
                    <a:pt x="1" y="28"/>
                  </a:lnTo>
                  <a:lnTo>
                    <a:pt x="0" y="22"/>
                  </a:lnTo>
                  <a:lnTo>
                    <a:pt x="0" y="14"/>
                  </a:lnTo>
                  <a:lnTo>
                    <a:pt x="0" y="14"/>
                  </a:lnTo>
                  <a:lnTo>
                    <a:pt x="1" y="8"/>
                  </a:lnTo>
                  <a:lnTo>
                    <a:pt x="3" y="4"/>
                  </a:lnTo>
                  <a:lnTo>
                    <a:pt x="8" y="1"/>
                  </a:lnTo>
                  <a:lnTo>
                    <a:pt x="14" y="0"/>
                  </a:lnTo>
                  <a:lnTo>
                    <a:pt x="89" y="0"/>
                  </a:lnTo>
                  <a:lnTo>
                    <a:pt x="89" y="0"/>
                  </a:lnTo>
                  <a:lnTo>
                    <a:pt x="93" y="1"/>
                  </a:lnTo>
                  <a:lnTo>
                    <a:pt x="98" y="4"/>
                  </a:lnTo>
                  <a:lnTo>
                    <a:pt x="101" y="8"/>
                  </a:lnTo>
                  <a:lnTo>
                    <a:pt x="102" y="14"/>
                  </a:lnTo>
                  <a:lnTo>
                    <a:pt x="102" y="22"/>
                  </a:lnTo>
                  <a:lnTo>
                    <a:pt x="102" y="22"/>
                  </a:lnTo>
                  <a:lnTo>
                    <a:pt x="101" y="28"/>
                  </a:lnTo>
                  <a:lnTo>
                    <a:pt x="98" y="32"/>
                  </a:lnTo>
                  <a:lnTo>
                    <a:pt x="93" y="35"/>
                  </a:lnTo>
                  <a:lnTo>
                    <a:pt x="89" y="36"/>
                  </a:lnTo>
                  <a:lnTo>
                    <a:pt x="89" y="36"/>
                  </a:lnTo>
                  <a:close/>
                  <a:moveTo>
                    <a:pt x="14" y="12"/>
                  </a:moveTo>
                  <a:lnTo>
                    <a:pt x="14" y="12"/>
                  </a:lnTo>
                  <a:lnTo>
                    <a:pt x="11" y="12"/>
                  </a:lnTo>
                  <a:lnTo>
                    <a:pt x="11" y="14"/>
                  </a:lnTo>
                  <a:lnTo>
                    <a:pt x="11" y="22"/>
                  </a:lnTo>
                  <a:lnTo>
                    <a:pt x="11" y="22"/>
                  </a:lnTo>
                  <a:lnTo>
                    <a:pt x="11" y="24"/>
                  </a:lnTo>
                  <a:lnTo>
                    <a:pt x="14" y="24"/>
                  </a:lnTo>
                  <a:lnTo>
                    <a:pt x="89" y="24"/>
                  </a:lnTo>
                  <a:lnTo>
                    <a:pt x="89" y="24"/>
                  </a:lnTo>
                  <a:lnTo>
                    <a:pt x="90" y="24"/>
                  </a:lnTo>
                  <a:lnTo>
                    <a:pt x="91" y="22"/>
                  </a:lnTo>
                  <a:lnTo>
                    <a:pt x="91" y="14"/>
                  </a:lnTo>
                  <a:lnTo>
                    <a:pt x="91" y="14"/>
                  </a:lnTo>
                  <a:lnTo>
                    <a:pt x="90" y="12"/>
                  </a:lnTo>
                  <a:lnTo>
                    <a:pt x="89" y="12"/>
                  </a:lnTo>
                  <a:lnTo>
                    <a:pt x="14" y="12"/>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8" name="Google Shape;128;p15"/>
            <p:cNvSpPr/>
            <p:nvPr/>
          </p:nvSpPr>
          <p:spPr>
            <a:xfrm>
              <a:off x="5260993" y="3143288"/>
              <a:ext cx="100013" cy="133352"/>
            </a:xfrm>
            <a:custGeom>
              <a:rect b="b" l="l" r="r" t="t"/>
              <a:pathLst>
                <a:path extrusionOk="0" h="167" w="126">
                  <a:moveTo>
                    <a:pt x="6" y="167"/>
                  </a:moveTo>
                  <a:lnTo>
                    <a:pt x="6" y="167"/>
                  </a:lnTo>
                  <a:lnTo>
                    <a:pt x="4" y="166"/>
                  </a:lnTo>
                  <a:lnTo>
                    <a:pt x="3" y="165"/>
                  </a:lnTo>
                  <a:lnTo>
                    <a:pt x="1" y="164"/>
                  </a:lnTo>
                  <a:lnTo>
                    <a:pt x="0" y="161"/>
                  </a:lnTo>
                  <a:lnTo>
                    <a:pt x="0" y="161"/>
                  </a:lnTo>
                  <a:lnTo>
                    <a:pt x="1" y="142"/>
                  </a:lnTo>
                  <a:lnTo>
                    <a:pt x="4" y="125"/>
                  </a:lnTo>
                  <a:lnTo>
                    <a:pt x="8" y="107"/>
                  </a:lnTo>
                  <a:lnTo>
                    <a:pt x="14" y="92"/>
                  </a:lnTo>
                  <a:lnTo>
                    <a:pt x="21" y="77"/>
                  </a:lnTo>
                  <a:lnTo>
                    <a:pt x="29" y="65"/>
                  </a:lnTo>
                  <a:lnTo>
                    <a:pt x="38" y="52"/>
                  </a:lnTo>
                  <a:lnTo>
                    <a:pt x="48" y="42"/>
                  </a:lnTo>
                  <a:lnTo>
                    <a:pt x="57" y="31"/>
                  </a:lnTo>
                  <a:lnTo>
                    <a:pt x="67" y="23"/>
                  </a:lnTo>
                  <a:lnTo>
                    <a:pt x="77" y="16"/>
                  </a:lnTo>
                  <a:lnTo>
                    <a:pt x="87" y="10"/>
                  </a:lnTo>
                  <a:lnTo>
                    <a:pt x="97" y="6"/>
                  </a:lnTo>
                  <a:lnTo>
                    <a:pt x="105" y="2"/>
                  </a:lnTo>
                  <a:lnTo>
                    <a:pt x="113" y="1"/>
                  </a:lnTo>
                  <a:lnTo>
                    <a:pt x="121" y="0"/>
                  </a:lnTo>
                  <a:lnTo>
                    <a:pt x="121" y="0"/>
                  </a:lnTo>
                  <a:lnTo>
                    <a:pt x="122" y="0"/>
                  </a:lnTo>
                  <a:lnTo>
                    <a:pt x="125" y="1"/>
                  </a:lnTo>
                  <a:lnTo>
                    <a:pt x="126" y="4"/>
                  </a:lnTo>
                  <a:lnTo>
                    <a:pt x="126" y="6"/>
                  </a:lnTo>
                  <a:lnTo>
                    <a:pt x="126" y="6"/>
                  </a:lnTo>
                  <a:lnTo>
                    <a:pt x="126" y="8"/>
                  </a:lnTo>
                  <a:lnTo>
                    <a:pt x="125" y="9"/>
                  </a:lnTo>
                  <a:lnTo>
                    <a:pt x="122" y="10"/>
                  </a:lnTo>
                  <a:lnTo>
                    <a:pt x="121" y="12"/>
                  </a:lnTo>
                  <a:lnTo>
                    <a:pt x="121" y="12"/>
                  </a:lnTo>
                  <a:lnTo>
                    <a:pt x="114" y="12"/>
                  </a:lnTo>
                  <a:lnTo>
                    <a:pt x="107" y="14"/>
                  </a:lnTo>
                  <a:lnTo>
                    <a:pt x="100" y="17"/>
                  </a:lnTo>
                  <a:lnTo>
                    <a:pt x="92" y="21"/>
                  </a:lnTo>
                  <a:lnTo>
                    <a:pt x="83" y="27"/>
                  </a:lnTo>
                  <a:lnTo>
                    <a:pt x="74" y="32"/>
                  </a:lnTo>
                  <a:lnTo>
                    <a:pt x="65" y="40"/>
                  </a:lnTo>
                  <a:lnTo>
                    <a:pt x="56" y="50"/>
                  </a:lnTo>
                  <a:lnTo>
                    <a:pt x="48" y="60"/>
                  </a:lnTo>
                  <a:lnTo>
                    <a:pt x="39" y="70"/>
                  </a:lnTo>
                  <a:lnTo>
                    <a:pt x="31" y="83"/>
                  </a:lnTo>
                  <a:lnTo>
                    <a:pt x="24" y="97"/>
                  </a:lnTo>
                  <a:lnTo>
                    <a:pt x="20" y="111"/>
                  </a:lnTo>
                  <a:lnTo>
                    <a:pt x="15" y="127"/>
                  </a:lnTo>
                  <a:lnTo>
                    <a:pt x="13" y="143"/>
                  </a:lnTo>
                  <a:lnTo>
                    <a:pt x="12" y="161"/>
                  </a:lnTo>
                  <a:lnTo>
                    <a:pt x="12" y="161"/>
                  </a:lnTo>
                  <a:lnTo>
                    <a:pt x="12" y="164"/>
                  </a:lnTo>
                  <a:lnTo>
                    <a:pt x="11" y="165"/>
                  </a:lnTo>
                  <a:lnTo>
                    <a:pt x="8" y="166"/>
                  </a:lnTo>
                  <a:lnTo>
                    <a:pt x="6" y="167"/>
                  </a:lnTo>
                  <a:lnTo>
                    <a:pt x="6" y="167"/>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311700" y="2480550"/>
            <a:ext cx="8114400" cy="24459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6800"/>
              <a:buNone/>
              <a:defRPr sz="6800">
                <a:solidFill>
                  <a:schemeClr val="lt1"/>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6318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311700" y="1490875"/>
            <a:ext cx="2808000" cy="30780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838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39" name="Google Shape;39;p9"/>
          <p:cNvSpPr txBox="1"/>
          <p:nvPr>
            <p:ph type="title"/>
          </p:nvPr>
        </p:nvSpPr>
        <p:spPr>
          <a:xfrm>
            <a:off x="265500" y="1375599"/>
            <a:ext cx="4045200" cy="15519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0" name="Google Shape;40;p9"/>
          <p:cNvSpPr txBox="1"/>
          <p:nvPr>
            <p:ph idx="1" type="subTitle"/>
          </p:nvPr>
        </p:nvSpPr>
        <p:spPr>
          <a:xfrm>
            <a:off x="265500" y="2981125"/>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1.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ame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 Id="rId3"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 Id="rId3" Type="http://schemas.openxmlformats.org/officeDocument/2006/relationships/image" Target="../media/image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0.xml"/><Relationship Id="rId3" Type="http://schemas.openxmlformats.org/officeDocument/2006/relationships/image" Target="../media/image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6.xml"/><Relationship Id="rId3" Type="http://schemas.openxmlformats.org/officeDocument/2006/relationships/image" Target="../media/image8.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9.xml"/><Relationship Id="rId3" Type="http://schemas.openxmlformats.org/officeDocument/2006/relationships/image" Target="../media/image1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0.xml"/><Relationship Id="rId3" Type="http://schemas.openxmlformats.org/officeDocument/2006/relationships/image" Target="../media/image9.jp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4.xml"/><Relationship Id="rId3" Type="http://schemas.openxmlformats.org/officeDocument/2006/relationships/image" Target="../media/image10.jp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6"/>
          <p:cNvSpPr txBox="1"/>
          <p:nvPr/>
        </p:nvSpPr>
        <p:spPr>
          <a:xfrm>
            <a:off x="311700" y="595975"/>
            <a:ext cx="8520600" cy="1957800"/>
          </a:xfrm>
          <a:prstGeom prst="rect">
            <a:avLst/>
          </a:prstGeom>
          <a:noFill/>
          <a:ln>
            <a:noFill/>
          </a:ln>
        </p:spPr>
        <p:txBody>
          <a:bodyPr anchorCtr="0" anchor="b" bIns="91425" lIns="91425" spcFirstLastPara="1" rIns="91425" wrap="square" tIns="91425">
            <a:normAutofit/>
          </a:bodyPr>
          <a:lstStyle/>
          <a:p>
            <a:pPr indent="0" lvl="0" marL="0" rtl="0" algn="ctr">
              <a:spcBef>
                <a:spcPts val="0"/>
              </a:spcBef>
              <a:spcAft>
                <a:spcPts val="0"/>
              </a:spcAft>
              <a:buNone/>
            </a:pPr>
            <a:r>
              <a:rPr lang="en" sz="5400">
                <a:solidFill>
                  <a:srgbClr val="FF5722"/>
                </a:solidFill>
                <a:latin typeface="Alfa Slab One"/>
                <a:ea typeface="Alfa Slab One"/>
                <a:cs typeface="Alfa Slab One"/>
                <a:sym typeface="Alfa Slab One"/>
              </a:rPr>
              <a:t>Tugas Sequential Labeling</a:t>
            </a:r>
            <a:endParaRPr sz="5400">
              <a:solidFill>
                <a:srgbClr val="FF5722"/>
              </a:solidFill>
              <a:latin typeface="Alfa Slab One"/>
              <a:ea typeface="Alfa Slab One"/>
              <a:cs typeface="Alfa Slab One"/>
              <a:sym typeface="Alfa Slab One"/>
            </a:endParaRPr>
          </a:p>
        </p:txBody>
      </p:sp>
      <p:sp>
        <p:nvSpPr>
          <p:cNvPr id="134" name="Google Shape;134;p16"/>
          <p:cNvSpPr txBox="1"/>
          <p:nvPr/>
        </p:nvSpPr>
        <p:spPr>
          <a:xfrm>
            <a:off x="232725" y="2876450"/>
            <a:ext cx="8520600" cy="1902600"/>
          </a:xfrm>
          <a:prstGeom prst="rect">
            <a:avLst/>
          </a:prstGeom>
          <a:noFill/>
          <a:ln>
            <a:noFill/>
          </a:ln>
        </p:spPr>
        <p:txBody>
          <a:bodyPr anchorCtr="0" anchor="t" bIns="91425" lIns="91425" spcFirstLastPara="1" rIns="91425" wrap="square" tIns="91425">
            <a:normAutofit/>
          </a:bodyPr>
          <a:lstStyle/>
          <a:p>
            <a:pPr indent="0" lvl="0" marL="0" rtl="0" algn="ctr">
              <a:spcBef>
                <a:spcPts val="0"/>
              </a:spcBef>
              <a:spcAft>
                <a:spcPts val="0"/>
              </a:spcAft>
              <a:buNone/>
            </a:pPr>
            <a:r>
              <a:rPr lang="en" sz="2400">
                <a:solidFill>
                  <a:srgbClr val="666666"/>
                </a:solidFill>
                <a:latin typeface="Proxima Nova"/>
                <a:ea typeface="Proxima Nova"/>
                <a:cs typeface="Proxima Nova"/>
                <a:sym typeface="Proxima Nova"/>
              </a:rPr>
              <a:t>23521035 - Zainul Insaan Abdul Hafiidhl</a:t>
            </a:r>
            <a:endParaRPr sz="2400">
              <a:solidFill>
                <a:srgbClr val="666666"/>
              </a:solidFill>
              <a:latin typeface="Proxima Nova"/>
              <a:ea typeface="Proxima Nova"/>
              <a:cs typeface="Proxima Nova"/>
              <a:sym typeface="Proxima Nova"/>
            </a:endParaRPr>
          </a:p>
          <a:p>
            <a:pPr indent="0" lvl="0" marL="0" rtl="0" algn="ctr">
              <a:spcBef>
                <a:spcPts val="0"/>
              </a:spcBef>
              <a:spcAft>
                <a:spcPts val="0"/>
              </a:spcAft>
              <a:buNone/>
            </a:pPr>
            <a:r>
              <a:rPr lang="en" sz="2400">
                <a:solidFill>
                  <a:srgbClr val="666666"/>
                </a:solidFill>
                <a:latin typeface="Proxima Nova"/>
                <a:ea typeface="Proxima Nova"/>
                <a:cs typeface="Proxima Nova"/>
                <a:sym typeface="Proxima Nova"/>
              </a:rPr>
              <a:t>23521045 - Marsa Thoriq Ahmada</a:t>
            </a:r>
            <a:endParaRPr sz="2400">
              <a:solidFill>
                <a:srgbClr val="666666"/>
              </a:solidFill>
              <a:latin typeface="Proxima Nova"/>
              <a:ea typeface="Proxima Nova"/>
              <a:cs typeface="Proxima Nova"/>
              <a:sym typeface="Proxima Nova"/>
            </a:endParaRPr>
          </a:p>
          <a:p>
            <a:pPr indent="0" lvl="0" marL="0" rtl="0" algn="ctr">
              <a:spcBef>
                <a:spcPts val="0"/>
              </a:spcBef>
              <a:spcAft>
                <a:spcPts val="0"/>
              </a:spcAft>
              <a:buNone/>
            </a:pPr>
            <a:r>
              <a:rPr lang="en" sz="2400">
                <a:solidFill>
                  <a:schemeClr val="dk2"/>
                </a:solidFill>
                <a:latin typeface="Proxima Nova"/>
                <a:ea typeface="Proxima Nova"/>
                <a:cs typeface="Proxima Nova"/>
                <a:sym typeface="Proxima Nova"/>
              </a:rPr>
              <a:t>3</a:t>
            </a:r>
            <a:r>
              <a:rPr lang="en" sz="2400">
                <a:solidFill>
                  <a:srgbClr val="666666"/>
                </a:solidFill>
                <a:latin typeface="Proxima Nova"/>
                <a:ea typeface="Proxima Nova"/>
                <a:cs typeface="Proxima Nova"/>
                <a:sym typeface="Proxima Nova"/>
              </a:rPr>
              <a:t>3221015 - Arief Ichwani</a:t>
            </a:r>
            <a:endParaRPr sz="2400">
              <a:solidFill>
                <a:srgbClr val="666666"/>
              </a:solidFill>
              <a:latin typeface="Proxima Nova"/>
              <a:ea typeface="Proxima Nova"/>
              <a:cs typeface="Proxima Nova"/>
              <a:sym typeface="Proxima Nov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5"/>
          <p:cNvSpPr txBox="1"/>
          <p:nvPr>
            <p:ph type="title"/>
          </p:nvPr>
        </p:nvSpPr>
        <p:spPr>
          <a:xfrm>
            <a:off x="457200" y="205978"/>
            <a:ext cx="8229600" cy="8574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
              <a:t>Contextual Embeddings</a:t>
            </a:r>
            <a:endParaRPr/>
          </a:p>
        </p:txBody>
      </p:sp>
      <p:sp>
        <p:nvSpPr>
          <p:cNvPr id="187" name="Google Shape;187;p25"/>
          <p:cNvSpPr txBox="1"/>
          <p:nvPr>
            <p:ph idx="1" type="body"/>
          </p:nvPr>
        </p:nvSpPr>
        <p:spPr>
          <a:xfrm>
            <a:off x="467544" y="1419622"/>
            <a:ext cx="8208900" cy="2982600"/>
          </a:xfrm>
          <a:prstGeom prst="rect">
            <a:avLst/>
          </a:prstGeom>
        </p:spPr>
        <p:txBody>
          <a:bodyPr anchorCtr="0" anchor="t" bIns="45700" lIns="91425" spcFirstLastPara="1" rIns="91425" wrap="square" tIns="45700">
            <a:noAutofit/>
          </a:bodyPr>
          <a:lstStyle/>
          <a:p>
            <a:pPr indent="0" lvl="0" marL="0" rtl="0" algn="ctr">
              <a:spcBef>
                <a:spcPts val="440"/>
              </a:spcBef>
              <a:spcAft>
                <a:spcPts val="0"/>
              </a:spcAft>
              <a:buNone/>
            </a:pPr>
            <a:r>
              <a:rPr lang="en">
                <a:solidFill>
                  <a:schemeClr val="dk2"/>
                </a:solidFill>
              </a:rPr>
              <a:t>Mengubah fitur kata</a:t>
            </a:r>
            <a:r>
              <a:rPr lang="en">
                <a:solidFill>
                  <a:schemeClr val="dk2"/>
                </a:solidFill>
              </a:rPr>
              <a:t> kata menjadi lowercase. Mengubah fitur kata tersebut menjadi angka. Menambahkan padding dengan tokenizer dari indoBERT.</a:t>
            </a:r>
            <a:endParaRPr>
              <a:solidFill>
                <a:schemeClr val="dk2"/>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6"/>
          <p:cNvSpPr txBox="1"/>
          <p:nvPr>
            <p:ph type="title"/>
          </p:nvPr>
        </p:nvSpPr>
        <p:spPr>
          <a:xfrm>
            <a:off x="457200" y="205978"/>
            <a:ext cx="8229600" cy="8574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
              <a:t>Training</a:t>
            </a:r>
            <a:endParaRPr/>
          </a:p>
        </p:txBody>
      </p:sp>
      <p:sp>
        <p:nvSpPr>
          <p:cNvPr id="193" name="Google Shape;193;p26"/>
          <p:cNvSpPr txBox="1"/>
          <p:nvPr>
            <p:ph idx="1" type="body"/>
          </p:nvPr>
        </p:nvSpPr>
        <p:spPr>
          <a:xfrm>
            <a:off x="467544" y="1419622"/>
            <a:ext cx="8208900" cy="2982600"/>
          </a:xfrm>
          <a:prstGeom prst="rect">
            <a:avLst/>
          </a:prstGeom>
        </p:spPr>
        <p:txBody>
          <a:bodyPr anchorCtr="0" anchor="t" bIns="45700" lIns="91425" spcFirstLastPara="1" rIns="91425" wrap="square" tIns="45700">
            <a:noAutofit/>
          </a:bodyPr>
          <a:lstStyle/>
          <a:p>
            <a:pPr indent="0" lvl="0" marL="0" rtl="0" algn="ctr">
              <a:spcBef>
                <a:spcPts val="440"/>
              </a:spcBef>
              <a:spcAft>
                <a:spcPts val="0"/>
              </a:spcAft>
              <a:buNone/>
            </a:pPr>
            <a:r>
              <a:rPr lang="en">
                <a:solidFill>
                  <a:schemeClr val="dk2"/>
                </a:solidFill>
              </a:rPr>
              <a:t>Membangun training model yang akan digunakan sebagai model sequential labeling pada saat testing</a:t>
            </a:r>
            <a:endParaRPr>
              <a:solidFill>
                <a:schemeClr val="dk2"/>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7"/>
          <p:cNvSpPr txBox="1"/>
          <p:nvPr>
            <p:ph type="title"/>
          </p:nvPr>
        </p:nvSpPr>
        <p:spPr>
          <a:xfrm>
            <a:off x="457200" y="205978"/>
            <a:ext cx="8229600" cy="8574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
              <a:t>Traditional ML</a:t>
            </a:r>
            <a:endParaRPr/>
          </a:p>
        </p:txBody>
      </p:sp>
      <p:sp>
        <p:nvSpPr>
          <p:cNvPr id="199" name="Google Shape;199;p27"/>
          <p:cNvSpPr txBox="1"/>
          <p:nvPr>
            <p:ph idx="1" type="body"/>
          </p:nvPr>
        </p:nvSpPr>
        <p:spPr>
          <a:xfrm>
            <a:off x="467544" y="1419622"/>
            <a:ext cx="8208900" cy="2982600"/>
          </a:xfrm>
          <a:prstGeom prst="rect">
            <a:avLst/>
          </a:prstGeom>
        </p:spPr>
        <p:txBody>
          <a:bodyPr anchorCtr="0" anchor="t" bIns="45700" lIns="91425" spcFirstLastPara="1" rIns="91425" wrap="square" tIns="45700">
            <a:noAutofit/>
          </a:bodyPr>
          <a:lstStyle/>
          <a:p>
            <a:pPr indent="0" lvl="0" marL="0" rtl="0" algn="ctr">
              <a:spcBef>
                <a:spcPts val="440"/>
              </a:spcBef>
              <a:spcAft>
                <a:spcPts val="0"/>
              </a:spcAft>
              <a:buNone/>
            </a:pPr>
            <a:r>
              <a:rPr lang="en">
                <a:solidFill>
                  <a:schemeClr val="dk2"/>
                </a:solidFill>
              </a:rPr>
              <a:t>Conditional Random Field (CRF) adalah model diskriminatif untuk melakukan tugas prediksi. Pada CRF Informasi kontekstual atau keadaan tetangga mempengaruhi prediksi saat ini. Untuk melakukannya, prediksi dimodelkan dengan model graph tidak berarah.</a:t>
            </a:r>
            <a:endParaRPr>
              <a:solidFill>
                <a:schemeClr val="dk2"/>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8"/>
          <p:cNvSpPr txBox="1"/>
          <p:nvPr>
            <p:ph type="title"/>
          </p:nvPr>
        </p:nvSpPr>
        <p:spPr>
          <a:xfrm>
            <a:off x="457200" y="205978"/>
            <a:ext cx="8229600" cy="8574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
              <a:t>Traditional ML</a:t>
            </a:r>
            <a:endParaRPr/>
          </a:p>
        </p:txBody>
      </p:sp>
      <p:sp>
        <p:nvSpPr>
          <p:cNvPr id="205" name="Google Shape;205;p28"/>
          <p:cNvSpPr txBox="1"/>
          <p:nvPr>
            <p:ph idx="1" type="body"/>
          </p:nvPr>
        </p:nvSpPr>
        <p:spPr>
          <a:xfrm>
            <a:off x="467544" y="1419622"/>
            <a:ext cx="8208900" cy="2982600"/>
          </a:xfrm>
          <a:prstGeom prst="rect">
            <a:avLst/>
          </a:prstGeom>
        </p:spPr>
        <p:txBody>
          <a:bodyPr anchorCtr="0" anchor="t" bIns="45700" lIns="91425" spcFirstLastPara="1" rIns="91425" wrap="square" tIns="45700">
            <a:noAutofit/>
          </a:bodyPr>
          <a:lstStyle/>
          <a:p>
            <a:pPr indent="0" lvl="0" marL="0" rtl="0" algn="ctr">
              <a:spcBef>
                <a:spcPts val="440"/>
              </a:spcBef>
              <a:spcAft>
                <a:spcPts val="0"/>
              </a:spcAft>
              <a:buNone/>
            </a:pPr>
            <a:r>
              <a:rPr lang="en">
                <a:solidFill>
                  <a:schemeClr val="dk2"/>
                </a:solidFill>
              </a:rPr>
              <a:t>Algoritma yang digunakan adalah algoritma lbfgs. Dengan parameter c1 dan c2 adalah 0.1 serta iterasi maksimumnya adalah 100.</a:t>
            </a:r>
            <a:endParaRPr>
              <a:solidFill>
                <a:schemeClr val="dk2"/>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9"/>
          <p:cNvSpPr txBox="1"/>
          <p:nvPr>
            <p:ph type="title"/>
          </p:nvPr>
        </p:nvSpPr>
        <p:spPr>
          <a:xfrm>
            <a:off x="457200" y="205978"/>
            <a:ext cx="8229600" cy="8574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
              <a:t>Non-Contextual Embeddings</a:t>
            </a:r>
            <a:endParaRPr/>
          </a:p>
        </p:txBody>
      </p:sp>
      <p:sp>
        <p:nvSpPr>
          <p:cNvPr id="211" name="Google Shape;211;p29"/>
          <p:cNvSpPr txBox="1"/>
          <p:nvPr>
            <p:ph idx="1" type="body"/>
          </p:nvPr>
        </p:nvSpPr>
        <p:spPr>
          <a:xfrm>
            <a:off x="467544" y="1419622"/>
            <a:ext cx="8208900" cy="2982600"/>
          </a:xfrm>
          <a:prstGeom prst="rect">
            <a:avLst/>
          </a:prstGeom>
        </p:spPr>
        <p:txBody>
          <a:bodyPr anchorCtr="0" anchor="t" bIns="45700" lIns="91425" spcFirstLastPara="1" rIns="91425" wrap="square" tIns="45700">
            <a:noAutofit/>
          </a:bodyPr>
          <a:lstStyle/>
          <a:p>
            <a:pPr indent="0" lvl="0" marL="0" rtl="0" algn="ctr">
              <a:spcBef>
                <a:spcPts val="440"/>
              </a:spcBef>
              <a:spcAft>
                <a:spcPts val="0"/>
              </a:spcAft>
              <a:buNone/>
            </a:pPr>
            <a:r>
              <a:rPr lang="en">
                <a:solidFill>
                  <a:schemeClr val="dk2"/>
                </a:solidFill>
              </a:rPr>
              <a:t>Bidirectional Long Short Term Memory (Bi-LSTM) adalah model pemrosesan sequensial yang terdiri dari dua LSTM: satu mengambil input dalam arah maju, dan yang lainnya dalam arah mundur.</a:t>
            </a:r>
            <a:endParaRPr>
              <a:solidFill>
                <a:schemeClr val="dk2"/>
              </a:solidFill>
            </a:endParaRPr>
          </a:p>
          <a:p>
            <a:pPr indent="0" lvl="0" marL="0" rtl="0" algn="ctr">
              <a:spcBef>
                <a:spcPts val="440"/>
              </a:spcBef>
              <a:spcAft>
                <a:spcPts val="0"/>
              </a:spcAft>
              <a:buNone/>
            </a:pPr>
            <a:r>
              <a:rPr lang="en">
                <a:solidFill>
                  <a:schemeClr val="dk2"/>
                </a:solidFill>
              </a:rPr>
              <a:t>Representasi kata Global Vectors (GloVe) adalah algoritma machine learning unsupervised untuk menggenerate word embedding dengan menggabungkan </a:t>
            </a:r>
            <a:r>
              <a:rPr lang="en">
                <a:solidFill>
                  <a:schemeClr val="dk2"/>
                </a:solidFill>
              </a:rPr>
              <a:t>kata perkata yang ter</a:t>
            </a:r>
            <a:r>
              <a:rPr lang="en">
                <a:solidFill>
                  <a:schemeClr val="dk2"/>
                </a:solidFill>
              </a:rPr>
              <a:t>jadi secara bersamaan dari corpus.</a:t>
            </a:r>
            <a:endParaRPr>
              <a:solidFill>
                <a:schemeClr val="dk2"/>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0"/>
          <p:cNvSpPr txBox="1"/>
          <p:nvPr>
            <p:ph type="title"/>
          </p:nvPr>
        </p:nvSpPr>
        <p:spPr>
          <a:xfrm>
            <a:off x="457200" y="205978"/>
            <a:ext cx="8229600" cy="8574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
              <a:t>Non-Contextual Embeddings</a:t>
            </a:r>
            <a:endParaRPr/>
          </a:p>
        </p:txBody>
      </p:sp>
      <p:sp>
        <p:nvSpPr>
          <p:cNvPr id="217" name="Google Shape;217;p30"/>
          <p:cNvSpPr txBox="1"/>
          <p:nvPr>
            <p:ph idx="1" type="body"/>
          </p:nvPr>
        </p:nvSpPr>
        <p:spPr>
          <a:xfrm>
            <a:off x="467544" y="1419622"/>
            <a:ext cx="8208900" cy="2982600"/>
          </a:xfrm>
          <a:prstGeom prst="rect">
            <a:avLst/>
          </a:prstGeom>
        </p:spPr>
        <p:txBody>
          <a:bodyPr anchorCtr="0" anchor="t" bIns="45700" lIns="91425" spcFirstLastPara="1" rIns="91425" wrap="square" tIns="45700">
            <a:noAutofit/>
          </a:bodyPr>
          <a:lstStyle/>
          <a:p>
            <a:pPr indent="0" lvl="0" marL="0" rtl="0" algn="ctr">
              <a:spcBef>
                <a:spcPts val="440"/>
              </a:spcBef>
              <a:spcAft>
                <a:spcPts val="0"/>
              </a:spcAft>
              <a:buNone/>
            </a:pPr>
            <a:r>
              <a:rPr lang="en" sz="2000">
                <a:solidFill>
                  <a:schemeClr val="dk2"/>
                </a:solidFill>
              </a:rPr>
              <a:t>Menggunakan parameter unit LSTM sebanyak 128, dengan embedding dimensionnya adalah 200. Optimizer yang digunakan adalah adam dengan epoch sebanyak 7 dan batch untuk training nya sebanyak 32.</a:t>
            </a:r>
            <a:endParaRPr>
              <a:solidFill>
                <a:schemeClr val="dk2"/>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1"/>
          <p:cNvSpPr txBox="1"/>
          <p:nvPr>
            <p:ph type="title"/>
          </p:nvPr>
        </p:nvSpPr>
        <p:spPr>
          <a:xfrm>
            <a:off x="457200" y="205978"/>
            <a:ext cx="8229600" cy="8574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
              <a:t>Contextual Embeddings</a:t>
            </a:r>
            <a:endParaRPr/>
          </a:p>
        </p:txBody>
      </p:sp>
      <p:sp>
        <p:nvSpPr>
          <p:cNvPr id="223" name="Google Shape;223;p31"/>
          <p:cNvSpPr txBox="1"/>
          <p:nvPr>
            <p:ph idx="1" type="body"/>
          </p:nvPr>
        </p:nvSpPr>
        <p:spPr>
          <a:xfrm>
            <a:off x="467544" y="1419622"/>
            <a:ext cx="8208900" cy="2982600"/>
          </a:xfrm>
          <a:prstGeom prst="rect">
            <a:avLst/>
          </a:prstGeom>
        </p:spPr>
        <p:txBody>
          <a:bodyPr anchorCtr="0" anchor="t" bIns="45700" lIns="91425" spcFirstLastPara="1" rIns="91425" wrap="square" tIns="45700">
            <a:noAutofit/>
          </a:bodyPr>
          <a:lstStyle/>
          <a:p>
            <a:pPr indent="0" lvl="0" marL="0" rtl="0" algn="ctr">
              <a:spcBef>
                <a:spcPts val="440"/>
              </a:spcBef>
              <a:spcAft>
                <a:spcPts val="0"/>
              </a:spcAft>
              <a:buNone/>
            </a:pPr>
            <a:r>
              <a:rPr lang="en">
                <a:solidFill>
                  <a:schemeClr val="dk2"/>
                </a:solidFill>
              </a:rPr>
              <a:t>Bidirectional Encoder Representations from Transformers (BERT) adalah suatu representasi bahasa yang memanfaatkan arsitektur transformer. BERT merupakan model pretrained yang telah dilakukan pembelajaran pada data BooksCorpus dan Wikipedia.  Dalam melakukan pembelajaran BERT menggunakan dua strategi yaitu masked language model dan next sentence prediction.</a:t>
            </a:r>
            <a:endParaRPr>
              <a:solidFill>
                <a:schemeClr val="dk2"/>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2"/>
          <p:cNvSpPr txBox="1"/>
          <p:nvPr>
            <p:ph type="title"/>
          </p:nvPr>
        </p:nvSpPr>
        <p:spPr>
          <a:xfrm>
            <a:off x="457200" y="205978"/>
            <a:ext cx="8229600" cy="8574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
              <a:t>Contextual Embeddings</a:t>
            </a:r>
            <a:endParaRPr/>
          </a:p>
        </p:txBody>
      </p:sp>
      <p:sp>
        <p:nvSpPr>
          <p:cNvPr id="229" name="Google Shape;229;p32"/>
          <p:cNvSpPr txBox="1"/>
          <p:nvPr>
            <p:ph idx="1" type="body"/>
          </p:nvPr>
        </p:nvSpPr>
        <p:spPr>
          <a:xfrm>
            <a:off x="467544" y="1419622"/>
            <a:ext cx="8208900" cy="2982600"/>
          </a:xfrm>
          <a:prstGeom prst="rect">
            <a:avLst/>
          </a:prstGeom>
        </p:spPr>
        <p:txBody>
          <a:bodyPr anchorCtr="0" anchor="t" bIns="45700" lIns="91425" spcFirstLastPara="1" rIns="91425" wrap="square" tIns="45700">
            <a:noAutofit/>
          </a:bodyPr>
          <a:lstStyle/>
          <a:p>
            <a:pPr indent="0" lvl="0" marL="0" rtl="0" algn="ctr">
              <a:spcBef>
                <a:spcPts val="440"/>
              </a:spcBef>
              <a:spcAft>
                <a:spcPts val="0"/>
              </a:spcAft>
              <a:buNone/>
            </a:pPr>
            <a:r>
              <a:rPr lang="en">
                <a:solidFill>
                  <a:schemeClr val="dk2"/>
                </a:solidFill>
              </a:rPr>
              <a:t>Model yang digunakan adalah indobenchmark/indobert-base-p1. </a:t>
            </a:r>
            <a:r>
              <a:rPr lang="en" sz="2000">
                <a:solidFill>
                  <a:schemeClr val="dk2"/>
                </a:solidFill>
              </a:rPr>
              <a:t>Optimizer yang digunakan adalah adam dengan learning rate nya adalah 2e-5, epoch sebanyak 8, dan batch untuk training nya sebanyak 16.</a:t>
            </a:r>
            <a:endParaRPr>
              <a:solidFill>
                <a:schemeClr val="dk2"/>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3"/>
          <p:cNvSpPr txBox="1"/>
          <p:nvPr>
            <p:ph type="title"/>
          </p:nvPr>
        </p:nvSpPr>
        <p:spPr>
          <a:xfrm>
            <a:off x="457200" y="205978"/>
            <a:ext cx="8229600" cy="8574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
              <a:t>Hasil</a:t>
            </a:r>
            <a:endParaRPr/>
          </a:p>
        </p:txBody>
      </p:sp>
      <p:sp>
        <p:nvSpPr>
          <p:cNvPr id="235" name="Google Shape;235;p33"/>
          <p:cNvSpPr txBox="1"/>
          <p:nvPr>
            <p:ph idx="1" type="body"/>
          </p:nvPr>
        </p:nvSpPr>
        <p:spPr>
          <a:xfrm>
            <a:off x="467544" y="1419622"/>
            <a:ext cx="8208900" cy="2982600"/>
          </a:xfrm>
          <a:prstGeom prst="rect">
            <a:avLst/>
          </a:prstGeom>
        </p:spPr>
        <p:txBody>
          <a:bodyPr anchorCtr="0" anchor="t" bIns="45700" lIns="91425" spcFirstLastPara="1" rIns="91425" wrap="square" tIns="45700">
            <a:noAutofit/>
          </a:bodyPr>
          <a:lstStyle/>
          <a:p>
            <a:pPr indent="0" lvl="0" marL="0" rtl="0" algn="ctr">
              <a:spcBef>
                <a:spcPts val="440"/>
              </a:spcBef>
              <a:spcAft>
                <a:spcPts val="0"/>
              </a:spcAft>
              <a:buNone/>
            </a:pPr>
            <a:r>
              <a:t/>
            </a:r>
            <a:endParaRPr/>
          </a:p>
        </p:txBody>
      </p:sp>
      <p:pic>
        <p:nvPicPr>
          <p:cNvPr id="236" name="Google Shape;236;p33"/>
          <p:cNvPicPr preferRelativeResize="0"/>
          <p:nvPr/>
        </p:nvPicPr>
        <p:blipFill>
          <a:blip r:embed="rId3">
            <a:alphaModFix/>
          </a:blip>
          <a:stretch>
            <a:fillRect/>
          </a:stretch>
        </p:blipFill>
        <p:spPr>
          <a:xfrm>
            <a:off x="0" y="1028283"/>
            <a:ext cx="9143999" cy="308693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4"/>
          <p:cNvSpPr txBox="1"/>
          <p:nvPr>
            <p:ph type="title"/>
          </p:nvPr>
        </p:nvSpPr>
        <p:spPr>
          <a:xfrm>
            <a:off x="311700" y="3718375"/>
            <a:ext cx="8114400" cy="12081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a:solidFill>
                  <a:srgbClr val="49CFAE"/>
                </a:solidFill>
              </a:rPr>
              <a:t>POS Tag</a:t>
            </a:r>
            <a:endParaRPr>
              <a:solidFill>
                <a:srgbClr val="49CFAE"/>
              </a:solidFill>
            </a:endParaRPr>
          </a:p>
          <a:p>
            <a:pPr indent="0" lvl="0" marL="0" rtl="0" algn="l">
              <a:spcBef>
                <a:spcPts val="0"/>
              </a:spcBef>
              <a:spcAft>
                <a:spcPts val="0"/>
              </a:spcAft>
              <a:buNone/>
            </a:pPr>
            <a:r>
              <a:rPr lang="en" sz="2000">
                <a:solidFill>
                  <a:srgbClr val="49CFAE"/>
                </a:solidFill>
              </a:rPr>
              <a:t>Oleh : Marsa Thoriq Ahmada (23521045)</a:t>
            </a:r>
            <a:endParaRPr sz="2000">
              <a:solidFill>
                <a:srgbClr val="49CFAE"/>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7"/>
          <p:cNvSpPr txBox="1"/>
          <p:nvPr>
            <p:ph type="title"/>
          </p:nvPr>
        </p:nvSpPr>
        <p:spPr>
          <a:xfrm>
            <a:off x="311700" y="3718375"/>
            <a:ext cx="8114400" cy="12081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a:solidFill>
                  <a:srgbClr val="49CFAE"/>
                </a:solidFill>
              </a:rPr>
              <a:t>NER</a:t>
            </a:r>
            <a:endParaRPr>
              <a:solidFill>
                <a:srgbClr val="49CFAE"/>
              </a:solidFill>
            </a:endParaRPr>
          </a:p>
          <a:p>
            <a:pPr indent="0" lvl="0" marL="0" rtl="0" algn="l">
              <a:spcBef>
                <a:spcPts val="0"/>
              </a:spcBef>
              <a:spcAft>
                <a:spcPts val="0"/>
              </a:spcAft>
              <a:buNone/>
            </a:pPr>
            <a:r>
              <a:rPr lang="en" sz="2000">
                <a:solidFill>
                  <a:srgbClr val="49CFAE"/>
                </a:solidFill>
              </a:rPr>
              <a:t>Oleh : Zainul Insaan Abdul Hafiidhl (23521035)</a:t>
            </a:r>
            <a:r>
              <a:rPr lang="en">
                <a:solidFill>
                  <a:srgbClr val="49CFAE"/>
                </a:solidFill>
              </a:rPr>
              <a:t> </a:t>
            </a:r>
            <a:endParaRPr>
              <a:solidFill>
                <a:srgbClr val="49CFAE"/>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5"/>
          <p:cNvSpPr txBox="1"/>
          <p:nvPr>
            <p:ph type="title"/>
          </p:nvPr>
        </p:nvSpPr>
        <p:spPr>
          <a:xfrm>
            <a:off x="457200" y="205978"/>
            <a:ext cx="8229600" cy="8574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
              <a:t>Traditional ML</a:t>
            </a:r>
            <a:endParaRPr/>
          </a:p>
        </p:txBody>
      </p:sp>
      <p:sp>
        <p:nvSpPr>
          <p:cNvPr id="247" name="Google Shape;247;p35"/>
          <p:cNvSpPr txBox="1"/>
          <p:nvPr>
            <p:ph idx="1" type="body"/>
          </p:nvPr>
        </p:nvSpPr>
        <p:spPr>
          <a:xfrm>
            <a:off x="467544" y="1419622"/>
            <a:ext cx="8208900" cy="2982600"/>
          </a:xfrm>
          <a:prstGeom prst="rect">
            <a:avLst/>
          </a:prstGeom>
        </p:spPr>
        <p:txBody>
          <a:bodyPr anchorCtr="0" anchor="t" bIns="45700" lIns="91425" spcFirstLastPara="1" rIns="91425" wrap="square" tIns="45700">
            <a:noAutofit/>
          </a:bodyPr>
          <a:lstStyle/>
          <a:p>
            <a:pPr indent="0" lvl="0" marL="0" rtl="0" algn="just">
              <a:spcBef>
                <a:spcPts val="440"/>
              </a:spcBef>
              <a:spcAft>
                <a:spcPts val="0"/>
              </a:spcAft>
              <a:buNone/>
            </a:pPr>
            <a:r>
              <a:rPr lang="en">
                <a:solidFill>
                  <a:schemeClr val="dk2"/>
                </a:solidFill>
              </a:rPr>
              <a:t>Conditional Random Fields (CRF) merupakan suatu model diskriminatif yang paling sesuai untuk task prediksi dimana state sebelumnya mempengaruhi prediksi sekarang.</a:t>
            </a:r>
            <a:endParaRPr>
              <a:solidFill>
                <a:schemeClr val="dk2"/>
              </a:solidFill>
            </a:endParaRPr>
          </a:p>
          <a:p>
            <a:pPr indent="0" lvl="0" marL="0" rtl="0" algn="just">
              <a:spcBef>
                <a:spcPts val="440"/>
              </a:spcBef>
              <a:spcAft>
                <a:spcPts val="0"/>
              </a:spcAft>
              <a:buNone/>
            </a:pPr>
            <a:r>
              <a:t/>
            </a:r>
            <a:endParaRPr>
              <a:solidFill>
                <a:schemeClr val="dk2"/>
              </a:solidFill>
            </a:endParaRPr>
          </a:p>
          <a:p>
            <a:pPr indent="0" lvl="0" marL="0" rtl="0" algn="just">
              <a:spcBef>
                <a:spcPts val="440"/>
              </a:spcBef>
              <a:spcAft>
                <a:spcPts val="0"/>
              </a:spcAft>
              <a:buNone/>
            </a:pPr>
            <a:r>
              <a:rPr lang="en">
                <a:solidFill>
                  <a:schemeClr val="dk2"/>
                </a:solidFill>
              </a:rPr>
              <a:t>Conditional Random Fields menginisialisasi bobot dengan nilai acak, dan kemudian menerapkan Gradient Descent secara iteratif hingga nilai parameter konvergen. CRF mirip dengan Logistic Regression tetapi dengan menerapkan fungsi Fitur sebagai sequential input.</a:t>
            </a:r>
            <a:endParaRPr>
              <a:solidFill>
                <a:schemeClr val="dk2"/>
              </a:solidFill>
            </a:endParaRPr>
          </a:p>
          <a:p>
            <a:pPr indent="0" lvl="0" marL="0" rtl="0" algn="just">
              <a:spcBef>
                <a:spcPts val="440"/>
              </a:spcBef>
              <a:spcAft>
                <a:spcPts val="0"/>
              </a:spcAft>
              <a:buNone/>
            </a:pPr>
            <a:r>
              <a:t/>
            </a:r>
            <a:endParaRPr>
              <a:solidFill>
                <a:schemeClr val="dk2"/>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6"/>
          <p:cNvSpPr txBox="1"/>
          <p:nvPr>
            <p:ph type="title"/>
          </p:nvPr>
        </p:nvSpPr>
        <p:spPr>
          <a:xfrm>
            <a:off x="457200" y="205978"/>
            <a:ext cx="8229600" cy="8574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
              <a:t>Preprocessing</a:t>
            </a:r>
            <a:endParaRPr/>
          </a:p>
        </p:txBody>
      </p:sp>
      <p:sp>
        <p:nvSpPr>
          <p:cNvPr id="253" name="Google Shape;253;p36"/>
          <p:cNvSpPr txBox="1"/>
          <p:nvPr>
            <p:ph idx="1" type="body"/>
          </p:nvPr>
        </p:nvSpPr>
        <p:spPr>
          <a:xfrm>
            <a:off x="467548" y="1419625"/>
            <a:ext cx="5462700" cy="2982600"/>
          </a:xfrm>
          <a:prstGeom prst="rect">
            <a:avLst/>
          </a:prstGeom>
        </p:spPr>
        <p:txBody>
          <a:bodyPr anchorCtr="0" anchor="t" bIns="45700" lIns="91425" spcFirstLastPara="1" rIns="91425" wrap="square" tIns="45700">
            <a:noAutofit/>
          </a:bodyPr>
          <a:lstStyle/>
          <a:p>
            <a:pPr indent="-342900" lvl="0" marL="457200" rtl="0" algn="just">
              <a:spcBef>
                <a:spcPts val="440"/>
              </a:spcBef>
              <a:spcAft>
                <a:spcPts val="0"/>
              </a:spcAft>
              <a:buClr>
                <a:schemeClr val="dk2"/>
              </a:buClr>
              <a:buSzPts val="1800"/>
              <a:buChar char="●"/>
            </a:pPr>
            <a:r>
              <a:rPr lang="en" sz="1800">
                <a:solidFill>
                  <a:schemeClr val="dk2"/>
                </a:solidFill>
              </a:rPr>
              <a:t>Di ekstrak beberapa fitur seperti lowercase, 3 dan 2 huruf terakhir (imbuhan), isdigit, isalnum.</a:t>
            </a:r>
            <a:endParaRPr sz="1800">
              <a:solidFill>
                <a:schemeClr val="dk2"/>
              </a:solidFill>
            </a:endParaRPr>
          </a:p>
          <a:p>
            <a:pPr indent="-342900" lvl="0" marL="457200" rtl="0" algn="just">
              <a:spcBef>
                <a:spcPts val="0"/>
              </a:spcBef>
              <a:spcAft>
                <a:spcPts val="0"/>
              </a:spcAft>
              <a:buClr>
                <a:schemeClr val="dk2"/>
              </a:buClr>
              <a:buSzPts val="1800"/>
              <a:buChar char="●"/>
            </a:pPr>
            <a:r>
              <a:rPr lang="en" sz="1800">
                <a:solidFill>
                  <a:schemeClr val="dk2"/>
                </a:solidFill>
              </a:rPr>
              <a:t>Untuk kata awal ditambah fitur BOS dan kata akhir ditambah fitur EOS</a:t>
            </a:r>
            <a:endParaRPr sz="1800">
              <a:solidFill>
                <a:schemeClr val="dk2"/>
              </a:solidFill>
            </a:endParaRPr>
          </a:p>
          <a:p>
            <a:pPr indent="-342900" lvl="0" marL="457200" rtl="0" algn="just">
              <a:spcBef>
                <a:spcPts val="0"/>
              </a:spcBef>
              <a:spcAft>
                <a:spcPts val="0"/>
              </a:spcAft>
              <a:buClr>
                <a:schemeClr val="dk2"/>
              </a:buClr>
              <a:buSzPts val="1800"/>
              <a:buChar char="●"/>
            </a:pPr>
            <a:r>
              <a:rPr lang="en" sz="1800">
                <a:solidFill>
                  <a:schemeClr val="dk2"/>
                </a:solidFill>
              </a:rPr>
              <a:t>Untuk selain kata awal ditambah fitur lowercase dan isalnum untuk kata sebelumnya</a:t>
            </a:r>
            <a:endParaRPr sz="1800">
              <a:solidFill>
                <a:schemeClr val="dk2"/>
              </a:solidFill>
            </a:endParaRPr>
          </a:p>
          <a:p>
            <a:pPr indent="-342900" lvl="0" marL="457200" rtl="0" algn="just">
              <a:spcBef>
                <a:spcPts val="0"/>
              </a:spcBef>
              <a:spcAft>
                <a:spcPts val="0"/>
              </a:spcAft>
              <a:buClr>
                <a:schemeClr val="dk2"/>
              </a:buClr>
              <a:buSzPts val="1800"/>
              <a:buChar char="●"/>
            </a:pPr>
            <a:r>
              <a:rPr lang="en" sz="1800">
                <a:solidFill>
                  <a:schemeClr val="dk2"/>
                </a:solidFill>
              </a:rPr>
              <a:t>Untuk selain kata akhir ditambah fitur lowercase dan isalnum untuk kata setelahnya</a:t>
            </a:r>
            <a:endParaRPr sz="1800">
              <a:solidFill>
                <a:schemeClr val="dk2"/>
              </a:solidFill>
            </a:endParaRPr>
          </a:p>
        </p:txBody>
      </p:sp>
      <p:pic>
        <p:nvPicPr>
          <p:cNvPr id="254" name="Google Shape;254;p36"/>
          <p:cNvPicPr preferRelativeResize="0"/>
          <p:nvPr/>
        </p:nvPicPr>
        <p:blipFill>
          <a:blip r:embed="rId3">
            <a:alphaModFix/>
          </a:blip>
          <a:stretch>
            <a:fillRect/>
          </a:stretch>
        </p:blipFill>
        <p:spPr>
          <a:xfrm>
            <a:off x="6113299" y="1088100"/>
            <a:ext cx="2832250" cy="36934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37"/>
          <p:cNvSpPr txBox="1"/>
          <p:nvPr>
            <p:ph type="title"/>
          </p:nvPr>
        </p:nvSpPr>
        <p:spPr>
          <a:xfrm>
            <a:off x="457200" y="205978"/>
            <a:ext cx="8229600" cy="8574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
              <a:t>Modeling</a:t>
            </a:r>
            <a:endParaRPr/>
          </a:p>
        </p:txBody>
      </p:sp>
      <p:sp>
        <p:nvSpPr>
          <p:cNvPr id="260" name="Google Shape;260;p37"/>
          <p:cNvSpPr txBox="1"/>
          <p:nvPr>
            <p:ph idx="1" type="body"/>
          </p:nvPr>
        </p:nvSpPr>
        <p:spPr>
          <a:xfrm>
            <a:off x="467544" y="1419622"/>
            <a:ext cx="8208900" cy="2982600"/>
          </a:xfrm>
          <a:prstGeom prst="rect">
            <a:avLst/>
          </a:prstGeom>
        </p:spPr>
        <p:txBody>
          <a:bodyPr anchorCtr="0" anchor="t" bIns="45700" lIns="91425" spcFirstLastPara="1" rIns="91425" wrap="square" tIns="45700">
            <a:noAutofit/>
          </a:bodyPr>
          <a:lstStyle/>
          <a:p>
            <a:pPr indent="0" lvl="0" marL="0" rtl="0" algn="l">
              <a:spcBef>
                <a:spcPts val="440"/>
              </a:spcBef>
              <a:spcAft>
                <a:spcPts val="0"/>
              </a:spcAft>
              <a:buNone/>
            </a:pPr>
            <a:r>
              <a:rPr lang="en">
                <a:solidFill>
                  <a:schemeClr val="dk2"/>
                </a:solidFill>
              </a:rPr>
              <a:t>Parameter</a:t>
            </a:r>
            <a:endParaRPr>
              <a:solidFill>
                <a:schemeClr val="dk2"/>
              </a:solidFill>
            </a:endParaRPr>
          </a:p>
          <a:p>
            <a:pPr indent="-368300" lvl="0" marL="457200" rtl="0" algn="l">
              <a:spcBef>
                <a:spcPts val="440"/>
              </a:spcBef>
              <a:spcAft>
                <a:spcPts val="0"/>
              </a:spcAft>
              <a:buClr>
                <a:schemeClr val="dk2"/>
              </a:buClr>
              <a:buSzPts val="2200"/>
              <a:buChar char="●"/>
            </a:pPr>
            <a:r>
              <a:rPr lang="en">
                <a:solidFill>
                  <a:schemeClr val="dk2"/>
                </a:solidFill>
              </a:rPr>
              <a:t>algorithm='lbfgs'</a:t>
            </a:r>
            <a:endParaRPr>
              <a:solidFill>
                <a:schemeClr val="dk2"/>
              </a:solidFill>
            </a:endParaRPr>
          </a:p>
          <a:p>
            <a:pPr indent="-368300" lvl="0" marL="457200" rtl="0" algn="l">
              <a:spcBef>
                <a:spcPts val="0"/>
              </a:spcBef>
              <a:spcAft>
                <a:spcPts val="0"/>
              </a:spcAft>
              <a:buClr>
                <a:schemeClr val="dk2"/>
              </a:buClr>
              <a:buSzPts val="2200"/>
              <a:buChar char="●"/>
            </a:pPr>
            <a:r>
              <a:rPr lang="en">
                <a:solidFill>
                  <a:schemeClr val="dk2"/>
                </a:solidFill>
              </a:rPr>
              <a:t>c1=0.1</a:t>
            </a:r>
            <a:endParaRPr>
              <a:solidFill>
                <a:schemeClr val="dk2"/>
              </a:solidFill>
            </a:endParaRPr>
          </a:p>
          <a:p>
            <a:pPr indent="-368300" lvl="0" marL="457200" rtl="0" algn="l">
              <a:spcBef>
                <a:spcPts val="0"/>
              </a:spcBef>
              <a:spcAft>
                <a:spcPts val="0"/>
              </a:spcAft>
              <a:buClr>
                <a:schemeClr val="dk2"/>
              </a:buClr>
              <a:buSzPts val="2200"/>
              <a:buChar char="●"/>
            </a:pPr>
            <a:r>
              <a:rPr lang="en">
                <a:solidFill>
                  <a:schemeClr val="dk2"/>
                </a:solidFill>
              </a:rPr>
              <a:t>c2=0.1</a:t>
            </a:r>
            <a:endParaRPr>
              <a:solidFill>
                <a:schemeClr val="dk2"/>
              </a:solidFill>
            </a:endParaRPr>
          </a:p>
          <a:p>
            <a:pPr indent="-368300" lvl="0" marL="457200" rtl="0" algn="l">
              <a:spcBef>
                <a:spcPts val="0"/>
              </a:spcBef>
              <a:spcAft>
                <a:spcPts val="0"/>
              </a:spcAft>
              <a:buClr>
                <a:schemeClr val="dk2"/>
              </a:buClr>
              <a:buSzPts val="2200"/>
              <a:buChar char="●"/>
            </a:pPr>
            <a:r>
              <a:rPr lang="en">
                <a:solidFill>
                  <a:schemeClr val="dk2"/>
                </a:solidFill>
              </a:rPr>
              <a:t>max_iterations=100</a:t>
            </a:r>
            <a:endParaRPr>
              <a:solidFill>
                <a:schemeClr val="dk2"/>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38"/>
          <p:cNvSpPr txBox="1"/>
          <p:nvPr>
            <p:ph type="title"/>
          </p:nvPr>
        </p:nvSpPr>
        <p:spPr>
          <a:xfrm>
            <a:off x="457200" y="231903"/>
            <a:ext cx="8229600" cy="8574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
              <a:t>Non Contextual Embeddings</a:t>
            </a:r>
            <a:endParaRPr/>
          </a:p>
        </p:txBody>
      </p:sp>
      <p:sp>
        <p:nvSpPr>
          <p:cNvPr id="266" name="Google Shape;266;p38"/>
          <p:cNvSpPr txBox="1"/>
          <p:nvPr>
            <p:ph idx="1" type="body"/>
          </p:nvPr>
        </p:nvSpPr>
        <p:spPr>
          <a:xfrm>
            <a:off x="467544" y="1419622"/>
            <a:ext cx="8208900" cy="2982600"/>
          </a:xfrm>
          <a:prstGeom prst="rect">
            <a:avLst/>
          </a:prstGeom>
        </p:spPr>
        <p:txBody>
          <a:bodyPr anchorCtr="0" anchor="t" bIns="45700" lIns="91425" spcFirstLastPara="1" rIns="91425" wrap="square" tIns="45700">
            <a:noAutofit/>
          </a:bodyPr>
          <a:lstStyle/>
          <a:p>
            <a:pPr indent="0" lvl="0" marL="0" rtl="0" algn="l">
              <a:spcBef>
                <a:spcPts val="440"/>
              </a:spcBef>
              <a:spcAft>
                <a:spcPts val="0"/>
              </a:spcAft>
              <a:buNone/>
            </a:pPr>
            <a:r>
              <a:rPr lang="en" sz="2000">
                <a:solidFill>
                  <a:schemeClr val="dk2"/>
                </a:solidFill>
              </a:rPr>
              <a:t>LSTM merupakan salah satu model </a:t>
            </a:r>
            <a:r>
              <a:rPr i="1" lang="en" sz="2000">
                <a:solidFill>
                  <a:schemeClr val="dk2"/>
                </a:solidFill>
              </a:rPr>
              <a:t>deep learning</a:t>
            </a:r>
            <a:r>
              <a:rPr lang="en" sz="2000">
                <a:solidFill>
                  <a:schemeClr val="dk2"/>
                </a:solidFill>
              </a:rPr>
              <a:t>. Berbeda dengan Neural Network biasa LSTM memiliki 4 gate yang bisa memproses data sequence karena informasi sebelumnya akan dilanjutkan ke kata setelahnya.</a:t>
            </a:r>
            <a:endParaRPr sz="2000">
              <a:solidFill>
                <a:schemeClr val="dk2"/>
              </a:solidFill>
            </a:endParaRPr>
          </a:p>
          <a:p>
            <a:pPr indent="0" lvl="0" marL="0" rtl="0" algn="l">
              <a:spcBef>
                <a:spcPts val="440"/>
              </a:spcBef>
              <a:spcAft>
                <a:spcPts val="0"/>
              </a:spcAft>
              <a:buNone/>
            </a:pPr>
            <a:r>
              <a:t/>
            </a:r>
            <a:endParaRPr sz="2000">
              <a:solidFill>
                <a:schemeClr val="dk2"/>
              </a:solidFill>
            </a:endParaRPr>
          </a:p>
          <a:p>
            <a:pPr indent="0" lvl="0" marL="0" rtl="0" algn="l">
              <a:spcBef>
                <a:spcPts val="440"/>
              </a:spcBef>
              <a:spcAft>
                <a:spcPts val="0"/>
              </a:spcAft>
              <a:buNone/>
            </a:pPr>
            <a:r>
              <a:rPr lang="en" sz="2000">
                <a:solidFill>
                  <a:schemeClr val="dk2"/>
                </a:solidFill>
              </a:rPr>
              <a:t>Word2Vec menggunakan model neural network untuk mempelajari asosiasi kata dari kumpulan teks yang besar. Untuk word2vec yang digunakan menggunakan data corpus wikipedia berbahasa Indonesia dengan ukuran embedding 200.</a:t>
            </a:r>
            <a:endParaRPr sz="2000">
              <a:solidFill>
                <a:schemeClr val="dk2"/>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39"/>
          <p:cNvSpPr txBox="1"/>
          <p:nvPr>
            <p:ph type="title"/>
          </p:nvPr>
        </p:nvSpPr>
        <p:spPr>
          <a:xfrm>
            <a:off x="457200" y="205978"/>
            <a:ext cx="8229600" cy="8574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
              <a:t>Preprocessing</a:t>
            </a:r>
            <a:endParaRPr/>
          </a:p>
        </p:txBody>
      </p:sp>
      <p:sp>
        <p:nvSpPr>
          <p:cNvPr id="272" name="Google Shape;272;p39"/>
          <p:cNvSpPr txBox="1"/>
          <p:nvPr>
            <p:ph idx="1" type="body"/>
          </p:nvPr>
        </p:nvSpPr>
        <p:spPr>
          <a:xfrm>
            <a:off x="467544" y="1419622"/>
            <a:ext cx="8208900" cy="2982600"/>
          </a:xfrm>
          <a:prstGeom prst="rect">
            <a:avLst/>
          </a:prstGeom>
        </p:spPr>
        <p:txBody>
          <a:bodyPr anchorCtr="0" anchor="t" bIns="45700" lIns="91425" spcFirstLastPara="1" rIns="91425" wrap="square" tIns="45700">
            <a:noAutofit/>
          </a:bodyPr>
          <a:lstStyle/>
          <a:p>
            <a:pPr indent="-368300" lvl="0" marL="457200" rtl="0" algn="l">
              <a:spcBef>
                <a:spcPts val="440"/>
              </a:spcBef>
              <a:spcAft>
                <a:spcPts val="0"/>
              </a:spcAft>
              <a:buClr>
                <a:schemeClr val="dk2"/>
              </a:buClr>
              <a:buSzPts val="2200"/>
              <a:buChar char="●"/>
            </a:pPr>
            <a:r>
              <a:rPr lang="en">
                <a:solidFill>
                  <a:schemeClr val="dk2"/>
                </a:solidFill>
              </a:rPr>
              <a:t>Ubah fitur kata dan label ke angka dengan texts_to_sequences</a:t>
            </a:r>
            <a:endParaRPr>
              <a:solidFill>
                <a:schemeClr val="dk2"/>
              </a:solidFill>
            </a:endParaRPr>
          </a:p>
          <a:p>
            <a:pPr indent="-368300" lvl="0" marL="457200" rtl="0" algn="l">
              <a:spcBef>
                <a:spcPts val="0"/>
              </a:spcBef>
              <a:spcAft>
                <a:spcPts val="0"/>
              </a:spcAft>
              <a:buClr>
                <a:schemeClr val="dk2"/>
              </a:buClr>
              <a:buSzPts val="2200"/>
              <a:buChar char="●"/>
            </a:pPr>
            <a:r>
              <a:rPr lang="en">
                <a:solidFill>
                  <a:schemeClr val="dk2"/>
                </a:solidFill>
              </a:rPr>
              <a:t>Tambah padding dengan pad_sequences</a:t>
            </a:r>
            <a:endParaRPr>
              <a:solidFill>
                <a:schemeClr val="dk2"/>
              </a:solidFill>
            </a:endParaRPr>
          </a:p>
          <a:p>
            <a:pPr indent="-368300" lvl="0" marL="457200" rtl="0" algn="l">
              <a:spcBef>
                <a:spcPts val="0"/>
              </a:spcBef>
              <a:spcAft>
                <a:spcPts val="0"/>
              </a:spcAft>
              <a:buClr>
                <a:schemeClr val="dk2"/>
              </a:buClr>
              <a:buSzPts val="2200"/>
              <a:buChar char="●"/>
            </a:pPr>
            <a:r>
              <a:rPr lang="en">
                <a:solidFill>
                  <a:schemeClr val="dk2"/>
                </a:solidFill>
              </a:rPr>
              <a:t>Tambah model word2vec sesuai dengan dictionary kata pada data</a:t>
            </a:r>
            <a:endParaRPr>
              <a:solidFill>
                <a:schemeClr val="dk2"/>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40"/>
          <p:cNvSpPr txBox="1"/>
          <p:nvPr>
            <p:ph type="title"/>
          </p:nvPr>
        </p:nvSpPr>
        <p:spPr>
          <a:xfrm>
            <a:off x="457200" y="205978"/>
            <a:ext cx="8229600" cy="8574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
              <a:t>Modeling</a:t>
            </a:r>
            <a:endParaRPr/>
          </a:p>
        </p:txBody>
      </p:sp>
      <p:sp>
        <p:nvSpPr>
          <p:cNvPr id="278" name="Google Shape;278;p40"/>
          <p:cNvSpPr txBox="1"/>
          <p:nvPr>
            <p:ph idx="1" type="body"/>
          </p:nvPr>
        </p:nvSpPr>
        <p:spPr>
          <a:xfrm>
            <a:off x="467547" y="1419625"/>
            <a:ext cx="4148700" cy="2982600"/>
          </a:xfrm>
          <a:prstGeom prst="rect">
            <a:avLst/>
          </a:prstGeom>
        </p:spPr>
        <p:txBody>
          <a:bodyPr anchorCtr="0" anchor="t" bIns="45700" lIns="91425" spcFirstLastPara="1" rIns="91425" wrap="square" tIns="45700">
            <a:noAutofit/>
          </a:bodyPr>
          <a:lstStyle/>
          <a:p>
            <a:pPr indent="0" lvl="0" marL="0" rtl="0" algn="l">
              <a:spcBef>
                <a:spcPts val="440"/>
              </a:spcBef>
              <a:spcAft>
                <a:spcPts val="0"/>
              </a:spcAft>
              <a:buNone/>
            </a:pPr>
            <a:r>
              <a:rPr lang="en" sz="2000">
                <a:solidFill>
                  <a:schemeClr val="dk2"/>
                </a:solidFill>
              </a:rPr>
              <a:t>Parameter</a:t>
            </a:r>
            <a:endParaRPr sz="2000">
              <a:solidFill>
                <a:schemeClr val="dk2"/>
              </a:solidFill>
            </a:endParaRPr>
          </a:p>
          <a:p>
            <a:pPr indent="-355600" lvl="0" marL="457200" rtl="0" algn="l">
              <a:spcBef>
                <a:spcPts val="440"/>
              </a:spcBef>
              <a:spcAft>
                <a:spcPts val="0"/>
              </a:spcAft>
              <a:buClr>
                <a:schemeClr val="dk2"/>
              </a:buClr>
              <a:buSzPts val="2000"/>
              <a:buChar char="●"/>
            </a:pPr>
            <a:r>
              <a:rPr lang="en" sz="2000">
                <a:solidFill>
                  <a:schemeClr val="dk2"/>
                </a:solidFill>
              </a:rPr>
              <a:t>Units = 128</a:t>
            </a:r>
            <a:endParaRPr sz="2000">
              <a:solidFill>
                <a:schemeClr val="dk2"/>
              </a:solidFill>
            </a:endParaRPr>
          </a:p>
          <a:p>
            <a:pPr indent="-355600" lvl="0" marL="457200" rtl="0" algn="l">
              <a:spcBef>
                <a:spcPts val="0"/>
              </a:spcBef>
              <a:spcAft>
                <a:spcPts val="0"/>
              </a:spcAft>
              <a:buClr>
                <a:schemeClr val="dk2"/>
              </a:buClr>
              <a:buSzPts val="2000"/>
              <a:buChar char="●"/>
            </a:pPr>
            <a:r>
              <a:rPr lang="en" sz="2000">
                <a:solidFill>
                  <a:schemeClr val="dk2"/>
                </a:solidFill>
              </a:rPr>
              <a:t>Optimizer = ‘adam’</a:t>
            </a:r>
            <a:endParaRPr sz="2000">
              <a:solidFill>
                <a:schemeClr val="dk2"/>
              </a:solidFill>
            </a:endParaRPr>
          </a:p>
          <a:p>
            <a:pPr indent="-355600" lvl="0" marL="457200" rtl="0" algn="l">
              <a:spcBef>
                <a:spcPts val="0"/>
              </a:spcBef>
              <a:spcAft>
                <a:spcPts val="0"/>
              </a:spcAft>
              <a:buClr>
                <a:schemeClr val="dk2"/>
              </a:buClr>
              <a:buSzPts val="2000"/>
              <a:buChar char="●"/>
            </a:pPr>
            <a:r>
              <a:rPr lang="en" sz="2000">
                <a:solidFill>
                  <a:schemeClr val="dk2"/>
                </a:solidFill>
              </a:rPr>
              <a:t>b</a:t>
            </a:r>
            <a:r>
              <a:rPr lang="en" sz="2000">
                <a:solidFill>
                  <a:schemeClr val="dk2"/>
                </a:solidFill>
              </a:rPr>
              <a:t>atch_size = 32</a:t>
            </a:r>
            <a:endParaRPr sz="2000">
              <a:solidFill>
                <a:schemeClr val="dk2"/>
              </a:solidFill>
            </a:endParaRPr>
          </a:p>
          <a:p>
            <a:pPr indent="-355600" lvl="0" marL="457200" rtl="0" algn="l">
              <a:spcBef>
                <a:spcPts val="0"/>
              </a:spcBef>
              <a:spcAft>
                <a:spcPts val="0"/>
              </a:spcAft>
              <a:buClr>
                <a:schemeClr val="dk2"/>
              </a:buClr>
              <a:buSzPts val="2000"/>
              <a:buChar char="●"/>
            </a:pPr>
            <a:r>
              <a:rPr lang="en" sz="2000">
                <a:solidFill>
                  <a:schemeClr val="dk2"/>
                </a:solidFill>
              </a:rPr>
              <a:t>Epochs = 7</a:t>
            </a:r>
            <a:endParaRPr sz="2000">
              <a:solidFill>
                <a:schemeClr val="dk2"/>
              </a:solidFill>
            </a:endParaRPr>
          </a:p>
          <a:p>
            <a:pPr indent="-355600" lvl="0" marL="457200" rtl="0" algn="l">
              <a:spcBef>
                <a:spcPts val="0"/>
              </a:spcBef>
              <a:spcAft>
                <a:spcPts val="0"/>
              </a:spcAft>
              <a:buClr>
                <a:schemeClr val="dk2"/>
              </a:buClr>
              <a:buSzPts val="2000"/>
              <a:buChar char="●"/>
            </a:pPr>
            <a:r>
              <a:rPr lang="en" sz="2000">
                <a:solidFill>
                  <a:schemeClr val="dk2"/>
                </a:solidFill>
              </a:rPr>
              <a:t>Embedding_dimension = 200</a:t>
            </a:r>
            <a:endParaRPr sz="2000">
              <a:solidFill>
                <a:schemeClr val="dk2"/>
              </a:solidFill>
            </a:endParaRPr>
          </a:p>
        </p:txBody>
      </p:sp>
      <p:pic>
        <p:nvPicPr>
          <p:cNvPr id="279" name="Google Shape;279;p40"/>
          <p:cNvPicPr preferRelativeResize="0"/>
          <p:nvPr/>
        </p:nvPicPr>
        <p:blipFill>
          <a:blip r:embed="rId3">
            <a:alphaModFix/>
          </a:blip>
          <a:stretch>
            <a:fillRect/>
          </a:stretch>
        </p:blipFill>
        <p:spPr>
          <a:xfrm>
            <a:off x="4639321" y="1419621"/>
            <a:ext cx="4482325" cy="27856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41"/>
          <p:cNvSpPr txBox="1"/>
          <p:nvPr>
            <p:ph type="title"/>
          </p:nvPr>
        </p:nvSpPr>
        <p:spPr>
          <a:xfrm>
            <a:off x="457200" y="205978"/>
            <a:ext cx="8229600" cy="8574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
              <a:t>Contextual Embeddings</a:t>
            </a:r>
            <a:endParaRPr/>
          </a:p>
        </p:txBody>
      </p:sp>
      <p:sp>
        <p:nvSpPr>
          <p:cNvPr id="285" name="Google Shape;285;p41"/>
          <p:cNvSpPr txBox="1"/>
          <p:nvPr>
            <p:ph idx="1" type="body"/>
          </p:nvPr>
        </p:nvSpPr>
        <p:spPr>
          <a:xfrm>
            <a:off x="467544" y="1419622"/>
            <a:ext cx="8208900" cy="2982600"/>
          </a:xfrm>
          <a:prstGeom prst="rect">
            <a:avLst/>
          </a:prstGeom>
        </p:spPr>
        <p:txBody>
          <a:bodyPr anchorCtr="0" anchor="t" bIns="45700" lIns="91425" spcFirstLastPara="1" rIns="91425" wrap="square" tIns="45700">
            <a:noAutofit/>
          </a:bodyPr>
          <a:lstStyle/>
          <a:p>
            <a:pPr indent="0" lvl="0" marL="0" rtl="0" algn="just">
              <a:spcBef>
                <a:spcPts val="440"/>
              </a:spcBef>
              <a:spcAft>
                <a:spcPts val="0"/>
              </a:spcAft>
              <a:buNone/>
            </a:pPr>
            <a:r>
              <a:rPr lang="en" sz="1800">
                <a:solidFill>
                  <a:schemeClr val="dk2"/>
                </a:solidFill>
              </a:rPr>
              <a:t>Bidirectional Encoder Representations from Transformers (BERT) adalah suatu representasi bahasa yang memanfaatkan arsitektur transformer. BERT merupakan model pretrained yang telah dilakukan pembelajaran pada data yang besar.</a:t>
            </a:r>
            <a:endParaRPr sz="1800">
              <a:solidFill>
                <a:schemeClr val="dk2"/>
              </a:solidFill>
            </a:endParaRPr>
          </a:p>
          <a:p>
            <a:pPr indent="0" lvl="0" marL="0" rtl="0" algn="l">
              <a:spcBef>
                <a:spcPts val="440"/>
              </a:spcBef>
              <a:spcAft>
                <a:spcPts val="0"/>
              </a:spcAft>
              <a:buNone/>
            </a:pPr>
            <a:r>
              <a:t/>
            </a:r>
            <a:endParaRPr sz="1800">
              <a:solidFill>
                <a:schemeClr val="dk2"/>
              </a:solidFill>
            </a:endParaRPr>
          </a:p>
          <a:p>
            <a:pPr indent="0" lvl="0" marL="0" rtl="0" algn="l">
              <a:spcBef>
                <a:spcPts val="440"/>
              </a:spcBef>
              <a:spcAft>
                <a:spcPts val="0"/>
              </a:spcAft>
              <a:buNone/>
            </a:pPr>
            <a:r>
              <a:rPr lang="en" sz="1800">
                <a:solidFill>
                  <a:schemeClr val="dk2"/>
                </a:solidFill>
              </a:rPr>
              <a:t>IndoBERT adalah model BERT yang telah dilatih dengan corpus bahasa indonesia. Model pretraining dilatih dengan masked language modeling (MLM) dan next sentence prediction (NSP).</a:t>
            </a:r>
            <a:endParaRPr sz="1800">
              <a:solidFill>
                <a:schemeClr val="dk2"/>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42"/>
          <p:cNvSpPr txBox="1"/>
          <p:nvPr>
            <p:ph type="title"/>
          </p:nvPr>
        </p:nvSpPr>
        <p:spPr>
          <a:xfrm>
            <a:off x="457200" y="205978"/>
            <a:ext cx="8229600" cy="8574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
              <a:t>Preprocessing</a:t>
            </a:r>
            <a:endParaRPr/>
          </a:p>
        </p:txBody>
      </p:sp>
      <p:sp>
        <p:nvSpPr>
          <p:cNvPr id="291" name="Google Shape;291;p42"/>
          <p:cNvSpPr txBox="1"/>
          <p:nvPr>
            <p:ph idx="1" type="body"/>
          </p:nvPr>
        </p:nvSpPr>
        <p:spPr>
          <a:xfrm>
            <a:off x="467544" y="1419622"/>
            <a:ext cx="8208900" cy="2982600"/>
          </a:xfrm>
          <a:prstGeom prst="rect">
            <a:avLst/>
          </a:prstGeom>
        </p:spPr>
        <p:txBody>
          <a:bodyPr anchorCtr="0" anchor="t" bIns="45700" lIns="91425" spcFirstLastPara="1" rIns="91425" wrap="square" tIns="45700">
            <a:noAutofit/>
          </a:bodyPr>
          <a:lstStyle/>
          <a:p>
            <a:pPr indent="-368300" lvl="0" marL="457200" rtl="0" algn="l">
              <a:spcBef>
                <a:spcPts val="440"/>
              </a:spcBef>
              <a:spcAft>
                <a:spcPts val="0"/>
              </a:spcAft>
              <a:buClr>
                <a:schemeClr val="dk2"/>
              </a:buClr>
              <a:buSzPts val="2200"/>
              <a:buChar char="●"/>
            </a:pPr>
            <a:r>
              <a:rPr lang="en">
                <a:solidFill>
                  <a:schemeClr val="dk2"/>
                </a:solidFill>
              </a:rPr>
              <a:t>Lowercase kata dan label lalu ubah ke angka lalu tambah padding dengan tokenizer dari indoBERT</a:t>
            </a:r>
            <a:endParaRPr>
              <a:solidFill>
                <a:schemeClr val="dk2"/>
              </a:solidFill>
            </a:endParaRPr>
          </a:p>
          <a:p>
            <a:pPr indent="0" lvl="0" marL="0" rtl="0" algn="l">
              <a:spcBef>
                <a:spcPts val="440"/>
              </a:spcBef>
              <a:spcAft>
                <a:spcPts val="0"/>
              </a:spcAft>
              <a:buNone/>
            </a:pPr>
            <a:r>
              <a:t/>
            </a:r>
            <a:endParaRPr>
              <a:solidFill>
                <a:schemeClr val="dk2"/>
              </a:solidFill>
            </a:endParaRPr>
          </a:p>
          <a:p>
            <a:pPr indent="0" lvl="0" marL="0" rtl="0" algn="l">
              <a:spcBef>
                <a:spcPts val="440"/>
              </a:spcBef>
              <a:spcAft>
                <a:spcPts val="0"/>
              </a:spcAft>
              <a:buNone/>
            </a:pPr>
            <a:r>
              <a:t/>
            </a:r>
            <a:endParaRPr>
              <a:solidFill>
                <a:schemeClr val="dk2"/>
              </a:solidFill>
            </a:endParaRPr>
          </a:p>
          <a:p>
            <a:pPr indent="0" lvl="0" marL="0" rtl="0" algn="l">
              <a:spcBef>
                <a:spcPts val="440"/>
              </a:spcBef>
              <a:spcAft>
                <a:spcPts val="0"/>
              </a:spcAft>
              <a:buNone/>
            </a:pPr>
            <a:r>
              <a:t/>
            </a:r>
            <a:endParaRPr>
              <a:solidFill>
                <a:schemeClr val="dk2"/>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43"/>
          <p:cNvSpPr txBox="1"/>
          <p:nvPr>
            <p:ph type="title"/>
          </p:nvPr>
        </p:nvSpPr>
        <p:spPr>
          <a:xfrm>
            <a:off x="457200" y="205978"/>
            <a:ext cx="8229600" cy="8574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
              <a:t>Modeling</a:t>
            </a:r>
            <a:endParaRPr/>
          </a:p>
        </p:txBody>
      </p:sp>
      <p:sp>
        <p:nvSpPr>
          <p:cNvPr id="297" name="Google Shape;297;p43"/>
          <p:cNvSpPr txBox="1"/>
          <p:nvPr>
            <p:ph idx="1" type="body"/>
          </p:nvPr>
        </p:nvSpPr>
        <p:spPr>
          <a:xfrm>
            <a:off x="467544" y="1419622"/>
            <a:ext cx="8208900" cy="2982600"/>
          </a:xfrm>
          <a:prstGeom prst="rect">
            <a:avLst/>
          </a:prstGeom>
        </p:spPr>
        <p:txBody>
          <a:bodyPr anchorCtr="0" anchor="t" bIns="45700" lIns="91425" spcFirstLastPara="1" rIns="91425" wrap="square" tIns="45700">
            <a:noAutofit/>
          </a:bodyPr>
          <a:lstStyle/>
          <a:p>
            <a:pPr indent="-368300" lvl="0" marL="457200" rtl="0" algn="l">
              <a:spcBef>
                <a:spcPts val="440"/>
              </a:spcBef>
              <a:spcAft>
                <a:spcPts val="0"/>
              </a:spcAft>
              <a:buClr>
                <a:schemeClr val="dk2"/>
              </a:buClr>
              <a:buSzPts val="2200"/>
              <a:buChar char="●"/>
            </a:pPr>
            <a:r>
              <a:rPr lang="en">
                <a:solidFill>
                  <a:schemeClr val="dk2"/>
                </a:solidFill>
              </a:rPr>
              <a:t>Model : 'indobenchmark/indobert-base-p1'</a:t>
            </a:r>
            <a:endParaRPr>
              <a:solidFill>
                <a:schemeClr val="dk2"/>
              </a:solidFill>
            </a:endParaRPr>
          </a:p>
          <a:p>
            <a:pPr indent="0" lvl="0" marL="0" rtl="0" algn="l">
              <a:spcBef>
                <a:spcPts val="440"/>
              </a:spcBef>
              <a:spcAft>
                <a:spcPts val="0"/>
              </a:spcAft>
              <a:buNone/>
            </a:pPr>
            <a:r>
              <a:t/>
            </a:r>
            <a:endParaRPr>
              <a:solidFill>
                <a:schemeClr val="dk2"/>
              </a:solidFill>
            </a:endParaRPr>
          </a:p>
          <a:p>
            <a:pPr indent="0" lvl="0" marL="0" rtl="0" algn="l">
              <a:spcBef>
                <a:spcPts val="440"/>
              </a:spcBef>
              <a:spcAft>
                <a:spcPts val="0"/>
              </a:spcAft>
              <a:buNone/>
            </a:pPr>
            <a:r>
              <a:rPr lang="en" sz="2000">
                <a:solidFill>
                  <a:schemeClr val="dk2"/>
                </a:solidFill>
              </a:rPr>
              <a:t>Parameter</a:t>
            </a:r>
            <a:endParaRPr sz="2000">
              <a:solidFill>
                <a:schemeClr val="dk2"/>
              </a:solidFill>
            </a:endParaRPr>
          </a:p>
          <a:p>
            <a:pPr indent="-355600" lvl="0" marL="457200" rtl="0" algn="l">
              <a:spcBef>
                <a:spcPts val="440"/>
              </a:spcBef>
              <a:spcAft>
                <a:spcPts val="0"/>
              </a:spcAft>
              <a:buClr>
                <a:schemeClr val="dk2"/>
              </a:buClr>
              <a:buSzPts val="2000"/>
              <a:buChar char="●"/>
            </a:pPr>
            <a:r>
              <a:rPr lang="en" sz="2000">
                <a:solidFill>
                  <a:schemeClr val="dk2"/>
                </a:solidFill>
              </a:rPr>
              <a:t>Learning_rate = 2e-5</a:t>
            </a:r>
            <a:endParaRPr sz="2000">
              <a:solidFill>
                <a:schemeClr val="dk2"/>
              </a:solidFill>
            </a:endParaRPr>
          </a:p>
          <a:p>
            <a:pPr indent="-355600" lvl="0" marL="457200" rtl="0" algn="l">
              <a:spcBef>
                <a:spcPts val="0"/>
              </a:spcBef>
              <a:spcAft>
                <a:spcPts val="0"/>
              </a:spcAft>
              <a:buClr>
                <a:schemeClr val="dk2"/>
              </a:buClr>
              <a:buSzPts val="2000"/>
              <a:buChar char="●"/>
            </a:pPr>
            <a:r>
              <a:rPr lang="en" sz="2000">
                <a:solidFill>
                  <a:schemeClr val="dk2"/>
                </a:solidFill>
              </a:rPr>
              <a:t>Optimizer = ‘adam’</a:t>
            </a:r>
            <a:endParaRPr sz="2000">
              <a:solidFill>
                <a:schemeClr val="dk2"/>
              </a:solidFill>
            </a:endParaRPr>
          </a:p>
          <a:p>
            <a:pPr indent="-355600" lvl="0" marL="457200" rtl="0" algn="l">
              <a:spcBef>
                <a:spcPts val="0"/>
              </a:spcBef>
              <a:spcAft>
                <a:spcPts val="0"/>
              </a:spcAft>
              <a:buClr>
                <a:schemeClr val="dk2"/>
              </a:buClr>
              <a:buSzPts val="2000"/>
              <a:buChar char="●"/>
            </a:pPr>
            <a:r>
              <a:rPr lang="en" sz="2000">
                <a:solidFill>
                  <a:schemeClr val="dk2"/>
                </a:solidFill>
              </a:rPr>
              <a:t>batch_size = 16</a:t>
            </a:r>
            <a:endParaRPr sz="2000">
              <a:solidFill>
                <a:schemeClr val="dk2"/>
              </a:solidFill>
            </a:endParaRPr>
          </a:p>
          <a:p>
            <a:pPr indent="-355600" lvl="0" marL="457200" rtl="0" algn="l">
              <a:spcBef>
                <a:spcPts val="0"/>
              </a:spcBef>
              <a:spcAft>
                <a:spcPts val="0"/>
              </a:spcAft>
              <a:buClr>
                <a:schemeClr val="dk2"/>
              </a:buClr>
              <a:buSzPts val="2000"/>
              <a:buChar char="●"/>
            </a:pPr>
            <a:r>
              <a:rPr lang="en" sz="2000">
                <a:solidFill>
                  <a:schemeClr val="dk2"/>
                </a:solidFill>
              </a:rPr>
              <a:t>Epochs = 8</a:t>
            </a:r>
            <a:endParaRPr>
              <a:solidFill>
                <a:schemeClr val="dk2"/>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44"/>
          <p:cNvSpPr txBox="1"/>
          <p:nvPr>
            <p:ph type="title"/>
          </p:nvPr>
        </p:nvSpPr>
        <p:spPr>
          <a:xfrm>
            <a:off x="457200" y="205978"/>
            <a:ext cx="8229600" cy="8574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
              <a:t>Hasil</a:t>
            </a:r>
            <a:endParaRPr/>
          </a:p>
        </p:txBody>
      </p:sp>
      <p:graphicFrame>
        <p:nvGraphicFramePr>
          <p:cNvPr id="303" name="Google Shape;303;p44"/>
          <p:cNvGraphicFramePr/>
          <p:nvPr/>
        </p:nvGraphicFramePr>
        <p:xfrm>
          <a:off x="2642025" y="940475"/>
          <a:ext cx="3000000" cy="3000000"/>
        </p:xfrm>
        <a:graphic>
          <a:graphicData uri="http://schemas.openxmlformats.org/drawingml/2006/table">
            <a:tbl>
              <a:tblPr>
                <a:noFill/>
                <a:tableStyleId>{FC4DAB4E-748F-49B6-94E3-8626719FF24E}</a:tableStyleId>
              </a:tblPr>
              <a:tblGrid>
                <a:gridCol w="2528300"/>
                <a:gridCol w="1257200"/>
              </a:tblGrid>
              <a:tr h="396200">
                <a:tc>
                  <a:txBody>
                    <a:bodyPr/>
                    <a:lstStyle/>
                    <a:p>
                      <a:pPr indent="0" lvl="0" marL="0" rtl="0" algn="l">
                        <a:spcBef>
                          <a:spcPts val="0"/>
                        </a:spcBef>
                        <a:spcAft>
                          <a:spcPts val="0"/>
                        </a:spcAft>
                        <a:buNone/>
                      </a:pPr>
                      <a:r>
                        <a:rPr lang="en"/>
                        <a:t>Model</a:t>
                      </a:r>
                      <a:endParaRPr/>
                    </a:p>
                  </a:txBody>
                  <a:tcPr marT="91425" marB="91425" marR="91425" marL="91425"/>
                </a:tc>
                <a:tc>
                  <a:txBody>
                    <a:bodyPr/>
                    <a:lstStyle/>
                    <a:p>
                      <a:pPr indent="0" lvl="0" marL="0" rtl="0" algn="l">
                        <a:spcBef>
                          <a:spcPts val="0"/>
                        </a:spcBef>
                        <a:spcAft>
                          <a:spcPts val="0"/>
                        </a:spcAft>
                        <a:buNone/>
                      </a:pPr>
                      <a:r>
                        <a:rPr lang="en"/>
                        <a:t>F1 Score</a:t>
                      </a:r>
                      <a:endParaRPr/>
                    </a:p>
                  </a:txBody>
                  <a:tcPr marT="91425" marB="91425" marR="91425" marL="91425"/>
                </a:tc>
              </a:tr>
              <a:tr h="396200">
                <a:tc>
                  <a:txBody>
                    <a:bodyPr/>
                    <a:lstStyle/>
                    <a:p>
                      <a:pPr indent="0" lvl="0" marL="0" rtl="0" algn="l">
                        <a:spcBef>
                          <a:spcPts val="0"/>
                        </a:spcBef>
                        <a:spcAft>
                          <a:spcPts val="0"/>
                        </a:spcAft>
                        <a:buNone/>
                      </a:pPr>
                      <a:r>
                        <a:rPr lang="en"/>
                        <a:t>Traditional ML (CRF)</a:t>
                      </a:r>
                      <a:endParaRPr/>
                    </a:p>
                  </a:txBody>
                  <a:tcPr marT="91425" marB="91425" marR="91425" marL="91425"/>
                </a:tc>
                <a:tc>
                  <a:txBody>
                    <a:bodyPr/>
                    <a:lstStyle/>
                    <a:p>
                      <a:pPr indent="0" lvl="0" marL="0" rtl="0" algn="l">
                        <a:spcBef>
                          <a:spcPts val="0"/>
                        </a:spcBef>
                        <a:spcAft>
                          <a:spcPts val="0"/>
                        </a:spcAft>
                        <a:buNone/>
                      </a:pPr>
                      <a:r>
                        <a:rPr lang="en"/>
                        <a:t>94.6%</a:t>
                      </a:r>
                      <a:endParaRPr/>
                    </a:p>
                  </a:txBody>
                  <a:tcPr marT="91425" marB="91425" marR="91425" marL="91425"/>
                </a:tc>
              </a:tr>
              <a:tr h="609575">
                <a:tc>
                  <a:txBody>
                    <a:bodyPr/>
                    <a:lstStyle/>
                    <a:p>
                      <a:pPr indent="0" lvl="0" marL="0" rtl="0" algn="l">
                        <a:spcBef>
                          <a:spcPts val="0"/>
                        </a:spcBef>
                        <a:spcAft>
                          <a:spcPts val="0"/>
                        </a:spcAft>
                        <a:buNone/>
                      </a:pPr>
                      <a:r>
                        <a:rPr lang="en"/>
                        <a:t>Non Contextual Embeddings (LSTM + Word2Vec)</a:t>
                      </a:r>
                      <a:endParaRPr/>
                    </a:p>
                  </a:txBody>
                  <a:tcPr marT="91425" marB="91425" marR="91425" marL="91425"/>
                </a:tc>
                <a:tc>
                  <a:txBody>
                    <a:bodyPr/>
                    <a:lstStyle/>
                    <a:p>
                      <a:pPr indent="0" lvl="0" marL="0" rtl="0" algn="l">
                        <a:spcBef>
                          <a:spcPts val="0"/>
                        </a:spcBef>
                        <a:spcAft>
                          <a:spcPts val="0"/>
                        </a:spcAft>
                        <a:buNone/>
                      </a:pPr>
                      <a:r>
                        <a:rPr lang="en"/>
                        <a:t>39.9%</a:t>
                      </a:r>
                      <a:endParaRPr/>
                    </a:p>
                  </a:txBody>
                  <a:tcPr marT="91425" marB="91425" marR="91425" marL="91425"/>
                </a:tc>
              </a:tr>
              <a:tr h="609575">
                <a:tc>
                  <a:txBody>
                    <a:bodyPr/>
                    <a:lstStyle/>
                    <a:p>
                      <a:pPr indent="0" lvl="0" marL="0" rtl="0" algn="l">
                        <a:spcBef>
                          <a:spcPts val="0"/>
                        </a:spcBef>
                        <a:spcAft>
                          <a:spcPts val="0"/>
                        </a:spcAft>
                        <a:buNone/>
                      </a:pPr>
                      <a:r>
                        <a:rPr lang="en"/>
                        <a:t>Contextual Embeddings (IndoBERT)</a:t>
                      </a:r>
                      <a:endParaRPr/>
                    </a:p>
                  </a:txBody>
                  <a:tcPr marT="91425" marB="91425" marR="91425" marL="91425"/>
                </a:tc>
                <a:tc>
                  <a:txBody>
                    <a:bodyPr/>
                    <a:lstStyle/>
                    <a:p>
                      <a:pPr indent="0" lvl="0" marL="0" rtl="0" algn="l">
                        <a:spcBef>
                          <a:spcPts val="0"/>
                        </a:spcBef>
                        <a:spcAft>
                          <a:spcPts val="0"/>
                        </a:spcAft>
                        <a:buNone/>
                      </a:pPr>
                      <a:r>
                        <a:rPr lang="en"/>
                        <a:t>91.9%</a:t>
                      </a:r>
                      <a:endParaRPr/>
                    </a:p>
                  </a:txBody>
                  <a:tcPr marT="91425" marB="91425" marR="91425" marL="91425"/>
                </a:tc>
              </a:tr>
            </a:tbl>
          </a:graphicData>
        </a:graphic>
      </p:graphicFrame>
      <p:pic>
        <p:nvPicPr>
          <p:cNvPr id="304" name="Google Shape;304;p44"/>
          <p:cNvPicPr preferRelativeResize="0"/>
          <p:nvPr/>
        </p:nvPicPr>
        <p:blipFill>
          <a:blip r:embed="rId3">
            <a:alphaModFix/>
          </a:blip>
          <a:stretch>
            <a:fillRect/>
          </a:stretch>
        </p:blipFill>
        <p:spPr>
          <a:xfrm>
            <a:off x="752075" y="2963925"/>
            <a:ext cx="7345926" cy="21402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8"/>
          <p:cNvSpPr txBox="1"/>
          <p:nvPr>
            <p:ph type="title"/>
          </p:nvPr>
        </p:nvSpPr>
        <p:spPr>
          <a:xfrm>
            <a:off x="457200" y="205978"/>
            <a:ext cx="8229600" cy="8574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
              <a:t>Load Data</a:t>
            </a:r>
            <a:endParaRPr/>
          </a:p>
        </p:txBody>
      </p:sp>
      <p:sp>
        <p:nvSpPr>
          <p:cNvPr id="145" name="Google Shape;145;p18"/>
          <p:cNvSpPr txBox="1"/>
          <p:nvPr>
            <p:ph idx="1" type="body"/>
          </p:nvPr>
        </p:nvSpPr>
        <p:spPr>
          <a:xfrm>
            <a:off x="467544" y="1419622"/>
            <a:ext cx="8208900" cy="2982600"/>
          </a:xfrm>
          <a:prstGeom prst="rect">
            <a:avLst/>
          </a:prstGeom>
        </p:spPr>
        <p:txBody>
          <a:bodyPr anchorCtr="0" anchor="t" bIns="45700" lIns="91425" spcFirstLastPara="1" rIns="91425" wrap="square" tIns="45700">
            <a:noAutofit/>
          </a:bodyPr>
          <a:lstStyle/>
          <a:p>
            <a:pPr indent="0" lvl="0" marL="0" rtl="0" algn="ctr">
              <a:spcBef>
                <a:spcPts val="440"/>
              </a:spcBef>
              <a:spcAft>
                <a:spcPts val="0"/>
              </a:spcAft>
              <a:buNone/>
            </a:pPr>
            <a:r>
              <a:rPr lang="en">
                <a:solidFill>
                  <a:schemeClr val="dk2"/>
                </a:solidFill>
              </a:rPr>
              <a:t>Melakukan load data kedalam python. Data berupa dataset, model tokenizer bert, model word2vec dictionary.</a:t>
            </a:r>
            <a:endParaRPr>
              <a:solidFill>
                <a:schemeClr val="dk2"/>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45"/>
          <p:cNvSpPr txBox="1"/>
          <p:nvPr>
            <p:ph type="title"/>
          </p:nvPr>
        </p:nvSpPr>
        <p:spPr>
          <a:xfrm>
            <a:off x="829875" y="194900"/>
            <a:ext cx="7856700" cy="8574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
              <a:t>Hasil</a:t>
            </a:r>
            <a:endParaRPr/>
          </a:p>
        </p:txBody>
      </p:sp>
      <p:graphicFrame>
        <p:nvGraphicFramePr>
          <p:cNvPr id="310" name="Google Shape;310;p45"/>
          <p:cNvGraphicFramePr/>
          <p:nvPr/>
        </p:nvGraphicFramePr>
        <p:xfrm>
          <a:off x="5282300" y="1739625"/>
          <a:ext cx="3000000" cy="3000000"/>
        </p:xfrm>
        <a:graphic>
          <a:graphicData uri="http://schemas.openxmlformats.org/drawingml/2006/table">
            <a:tbl>
              <a:tblPr>
                <a:noFill/>
                <a:tableStyleId>{FC4DAB4E-748F-49B6-94E3-8626719FF24E}</a:tableStyleId>
              </a:tblPr>
              <a:tblGrid>
                <a:gridCol w="2528300"/>
                <a:gridCol w="1257200"/>
              </a:tblGrid>
              <a:tr h="396200">
                <a:tc>
                  <a:txBody>
                    <a:bodyPr/>
                    <a:lstStyle/>
                    <a:p>
                      <a:pPr indent="0" lvl="0" marL="0" rtl="0" algn="l">
                        <a:spcBef>
                          <a:spcPts val="0"/>
                        </a:spcBef>
                        <a:spcAft>
                          <a:spcPts val="0"/>
                        </a:spcAft>
                        <a:buNone/>
                      </a:pPr>
                      <a:r>
                        <a:rPr lang="en"/>
                        <a:t>Model</a:t>
                      </a:r>
                      <a:endParaRPr/>
                    </a:p>
                  </a:txBody>
                  <a:tcPr marT="91425" marB="91425" marR="91425" marL="91425"/>
                </a:tc>
                <a:tc>
                  <a:txBody>
                    <a:bodyPr/>
                    <a:lstStyle/>
                    <a:p>
                      <a:pPr indent="0" lvl="0" marL="0" rtl="0" algn="l">
                        <a:spcBef>
                          <a:spcPts val="0"/>
                        </a:spcBef>
                        <a:spcAft>
                          <a:spcPts val="0"/>
                        </a:spcAft>
                        <a:buNone/>
                      </a:pPr>
                      <a:r>
                        <a:rPr lang="en"/>
                        <a:t>F1 Score</a:t>
                      </a:r>
                      <a:endParaRPr/>
                    </a:p>
                  </a:txBody>
                  <a:tcPr marT="91425" marB="91425" marR="91425" marL="91425"/>
                </a:tc>
              </a:tr>
              <a:tr h="396200">
                <a:tc>
                  <a:txBody>
                    <a:bodyPr/>
                    <a:lstStyle/>
                    <a:p>
                      <a:pPr indent="0" lvl="0" marL="0" rtl="0" algn="l">
                        <a:spcBef>
                          <a:spcPts val="0"/>
                        </a:spcBef>
                        <a:spcAft>
                          <a:spcPts val="0"/>
                        </a:spcAft>
                        <a:buNone/>
                      </a:pPr>
                      <a:r>
                        <a:rPr lang="en"/>
                        <a:t>Traditional ML (CRF)</a:t>
                      </a:r>
                      <a:endParaRPr/>
                    </a:p>
                  </a:txBody>
                  <a:tcPr marT="91425" marB="91425" marR="91425" marL="91425"/>
                </a:tc>
                <a:tc>
                  <a:txBody>
                    <a:bodyPr/>
                    <a:lstStyle/>
                    <a:p>
                      <a:pPr indent="0" lvl="0" marL="0" rtl="0" algn="l">
                        <a:spcBef>
                          <a:spcPts val="0"/>
                        </a:spcBef>
                        <a:spcAft>
                          <a:spcPts val="0"/>
                        </a:spcAft>
                        <a:buNone/>
                      </a:pPr>
                      <a:r>
                        <a:rPr lang="en"/>
                        <a:t>94.6%</a:t>
                      </a:r>
                      <a:endParaRPr/>
                    </a:p>
                  </a:txBody>
                  <a:tcPr marT="91425" marB="91425" marR="91425" marL="91425"/>
                </a:tc>
              </a:tr>
              <a:tr h="609575">
                <a:tc>
                  <a:txBody>
                    <a:bodyPr/>
                    <a:lstStyle/>
                    <a:p>
                      <a:pPr indent="0" lvl="0" marL="0" rtl="0" algn="l">
                        <a:spcBef>
                          <a:spcPts val="0"/>
                        </a:spcBef>
                        <a:spcAft>
                          <a:spcPts val="0"/>
                        </a:spcAft>
                        <a:buNone/>
                      </a:pPr>
                      <a:r>
                        <a:rPr lang="en"/>
                        <a:t>Non Contextual Embeddings (LSTM + Word2Vec)</a:t>
                      </a:r>
                      <a:endParaRPr/>
                    </a:p>
                  </a:txBody>
                  <a:tcPr marT="91425" marB="91425" marR="91425" marL="91425"/>
                </a:tc>
                <a:tc>
                  <a:txBody>
                    <a:bodyPr/>
                    <a:lstStyle/>
                    <a:p>
                      <a:pPr indent="0" lvl="0" marL="0" rtl="0" algn="l">
                        <a:spcBef>
                          <a:spcPts val="0"/>
                        </a:spcBef>
                        <a:spcAft>
                          <a:spcPts val="0"/>
                        </a:spcAft>
                        <a:buNone/>
                      </a:pPr>
                      <a:r>
                        <a:rPr lang="en"/>
                        <a:t>39.9%</a:t>
                      </a:r>
                      <a:endParaRPr/>
                    </a:p>
                  </a:txBody>
                  <a:tcPr marT="91425" marB="91425" marR="91425" marL="91425"/>
                </a:tc>
              </a:tr>
              <a:tr h="609575">
                <a:tc>
                  <a:txBody>
                    <a:bodyPr/>
                    <a:lstStyle/>
                    <a:p>
                      <a:pPr indent="0" lvl="0" marL="0" rtl="0" algn="l">
                        <a:spcBef>
                          <a:spcPts val="0"/>
                        </a:spcBef>
                        <a:spcAft>
                          <a:spcPts val="0"/>
                        </a:spcAft>
                        <a:buNone/>
                      </a:pPr>
                      <a:r>
                        <a:rPr lang="en"/>
                        <a:t>Contextual Embeddings (IndoBERT)</a:t>
                      </a:r>
                      <a:endParaRPr/>
                    </a:p>
                  </a:txBody>
                  <a:tcPr marT="91425" marB="91425" marR="91425" marL="91425"/>
                </a:tc>
                <a:tc>
                  <a:txBody>
                    <a:bodyPr/>
                    <a:lstStyle/>
                    <a:p>
                      <a:pPr indent="0" lvl="0" marL="0" rtl="0" algn="l">
                        <a:spcBef>
                          <a:spcPts val="0"/>
                        </a:spcBef>
                        <a:spcAft>
                          <a:spcPts val="0"/>
                        </a:spcAft>
                        <a:buNone/>
                      </a:pPr>
                      <a:r>
                        <a:rPr lang="en"/>
                        <a:t>91.9%</a:t>
                      </a:r>
                      <a:endParaRPr/>
                    </a:p>
                  </a:txBody>
                  <a:tcPr marT="91425" marB="91425" marR="91425" marL="91425"/>
                </a:tc>
              </a:tr>
            </a:tbl>
          </a:graphicData>
        </a:graphic>
      </p:graphicFrame>
      <p:pic>
        <p:nvPicPr>
          <p:cNvPr id="311" name="Google Shape;311;p45"/>
          <p:cNvPicPr preferRelativeResize="0"/>
          <p:nvPr/>
        </p:nvPicPr>
        <p:blipFill>
          <a:blip r:embed="rId3">
            <a:alphaModFix/>
          </a:blip>
          <a:stretch>
            <a:fillRect/>
          </a:stretch>
        </p:blipFill>
        <p:spPr>
          <a:xfrm>
            <a:off x="152800" y="1709775"/>
            <a:ext cx="5053299" cy="2011575"/>
          </a:xfrm>
          <a:prstGeom prst="rect">
            <a:avLst/>
          </a:prstGeom>
          <a:noFill/>
          <a:ln>
            <a:noFill/>
          </a:ln>
        </p:spPr>
      </p:pic>
      <p:sp>
        <p:nvSpPr>
          <p:cNvPr id="312" name="Google Shape;312;p45"/>
          <p:cNvSpPr/>
          <p:nvPr/>
        </p:nvSpPr>
        <p:spPr>
          <a:xfrm>
            <a:off x="148550" y="2913325"/>
            <a:ext cx="3369900" cy="293700"/>
          </a:xfrm>
          <a:prstGeom prst="rect">
            <a:avLst/>
          </a:pr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46"/>
          <p:cNvSpPr txBox="1"/>
          <p:nvPr>
            <p:ph type="title"/>
          </p:nvPr>
        </p:nvSpPr>
        <p:spPr>
          <a:xfrm>
            <a:off x="457200" y="205978"/>
            <a:ext cx="8229600" cy="8574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
              <a:t>Analisis</a:t>
            </a:r>
            <a:endParaRPr/>
          </a:p>
        </p:txBody>
      </p:sp>
      <p:sp>
        <p:nvSpPr>
          <p:cNvPr id="318" name="Google Shape;318;p46"/>
          <p:cNvSpPr txBox="1"/>
          <p:nvPr>
            <p:ph idx="1" type="body"/>
          </p:nvPr>
        </p:nvSpPr>
        <p:spPr>
          <a:xfrm>
            <a:off x="467550" y="1175650"/>
            <a:ext cx="8208900" cy="3226500"/>
          </a:xfrm>
          <a:prstGeom prst="rect">
            <a:avLst/>
          </a:prstGeom>
        </p:spPr>
        <p:txBody>
          <a:bodyPr anchorCtr="0" anchor="t" bIns="45700" lIns="91425" spcFirstLastPara="1" rIns="91425" wrap="square" tIns="45700">
            <a:noAutofit/>
          </a:bodyPr>
          <a:lstStyle/>
          <a:p>
            <a:pPr indent="-342900" lvl="0" marL="457200" rtl="0" algn="l">
              <a:spcBef>
                <a:spcPts val="440"/>
              </a:spcBef>
              <a:spcAft>
                <a:spcPts val="0"/>
              </a:spcAft>
              <a:buClr>
                <a:schemeClr val="dk2"/>
              </a:buClr>
              <a:buSzPts val="1800"/>
              <a:buChar char="●"/>
            </a:pPr>
            <a:r>
              <a:rPr lang="en" sz="1800">
                <a:solidFill>
                  <a:schemeClr val="dk2"/>
                </a:solidFill>
              </a:rPr>
              <a:t>Dari hasil didapatkan model CRF mendapatkan hasil terbaik. Hal tersebut dikarenakan task POS Tag memiliki kecenderungan tinggi pada kata yang sama memiliki label yang sama. Sehingga model berbasis tradisional seperti CRF saja memiliki kinerja terbaik.</a:t>
            </a:r>
            <a:endParaRPr sz="1800">
              <a:solidFill>
                <a:schemeClr val="dk2"/>
              </a:solidFill>
            </a:endParaRPr>
          </a:p>
          <a:p>
            <a:pPr indent="-342900" lvl="0" marL="457200" rtl="0" algn="l">
              <a:spcBef>
                <a:spcPts val="0"/>
              </a:spcBef>
              <a:spcAft>
                <a:spcPts val="0"/>
              </a:spcAft>
              <a:buClr>
                <a:schemeClr val="dk2"/>
              </a:buClr>
              <a:buSzPts val="1800"/>
              <a:buChar char="●"/>
            </a:pPr>
            <a:r>
              <a:rPr lang="en" sz="1800">
                <a:solidFill>
                  <a:schemeClr val="dk2"/>
                </a:solidFill>
              </a:rPr>
              <a:t>Selain itu pada model IndoBERT memiliki kinerja rendah karena model terlalu kompleks sehingga perlu data yang cukup banyak untuk mendapatkan hasil optimal</a:t>
            </a:r>
            <a:endParaRPr sz="1800">
              <a:solidFill>
                <a:schemeClr val="dk2"/>
              </a:solidFill>
            </a:endParaRPr>
          </a:p>
          <a:p>
            <a:pPr indent="-342900" lvl="0" marL="457200" rtl="0" algn="l">
              <a:spcBef>
                <a:spcPts val="0"/>
              </a:spcBef>
              <a:spcAft>
                <a:spcPts val="0"/>
              </a:spcAft>
              <a:buClr>
                <a:schemeClr val="dk2"/>
              </a:buClr>
              <a:buSzPts val="1800"/>
              <a:buChar char="●"/>
            </a:pPr>
            <a:r>
              <a:rPr lang="en" sz="1800">
                <a:solidFill>
                  <a:schemeClr val="dk2"/>
                </a:solidFill>
              </a:rPr>
              <a:t>Sedangkan model LSTM + Word2Vec terkendala dengan word2vec yang tidak memiliki word embedding untu</a:t>
            </a:r>
            <a:r>
              <a:rPr lang="en" sz="1800">
                <a:solidFill>
                  <a:schemeClr val="dk2"/>
                </a:solidFill>
              </a:rPr>
              <a:t>k alfa numerikal seperti tanda tanya, koma, dan titik. Selain itu panjang kalimat yang cukup beragam cukup berpengaruh sehingga sangat mempengaruhi.</a:t>
            </a:r>
            <a:endParaRPr sz="1800">
              <a:solidFill>
                <a:schemeClr val="dk2"/>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47"/>
          <p:cNvSpPr txBox="1"/>
          <p:nvPr>
            <p:ph type="title"/>
          </p:nvPr>
        </p:nvSpPr>
        <p:spPr>
          <a:xfrm>
            <a:off x="311700" y="3718375"/>
            <a:ext cx="8114400" cy="12081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a:solidFill>
                  <a:srgbClr val="49CFAE"/>
                </a:solidFill>
              </a:rPr>
              <a:t>Keyword Extraction</a:t>
            </a:r>
            <a:endParaRPr>
              <a:solidFill>
                <a:srgbClr val="49CFAE"/>
              </a:solidFill>
            </a:endParaRPr>
          </a:p>
          <a:p>
            <a:pPr indent="0" lvl="0" marL="0" rtl="0" algn="l">
              <a:spcBef>
                <a:spcPts val="0"/>
              </a:spcBef>
              <a:spcAft>
                <a:spcPts val="0"/>
              </a:spcAft>
              <a:buNone/>
            </a:pPr>
            <a:r>
              <a:rPr lang="en" sz="2000">
                <a:solidFill>
                  <a:srgbClr val="49CFAE"/>
                </a:solidFill>
              </a:rPr>
              <a:t>Oleh : Arief Ichwani (33221015)</a:t>
            </a:r>
            <a:endParaRPr>
              <a:solidFill>
                <a:srgbClr val="49CFAE"/>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48"/>
          <p:cNvSpPr txBox="1"/>
          <p:nvPr>
            <p:ph type="title"/>
          </p:nvPr>
        </p:nvSpPr>
        <p:spPr>
          <a:xfrm>
            <a:off x="457200" y="205978"/>
            <a:ext cx="8229600" cy="8574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
              <a:t>Traditional ML (CRF) - 1</a:t>
            </a:r>
            <a:endParaRPr/>
          </a:p>
        </p:txBody>
      </p:sp>
      <p:sp>
        <p:nvSpPr>
          <p:cNvPr id="329" name="Google Shape;329;p48"/>
          <p:cNvSpPr txBox="1"/>
          <p:nvPr>
            <p:ph idx="1" type="body"/>
          </p:nvPr>
        </p:nvSpPr>
        <p:spPr>
          <a:xfrm>
            <a:off x="467544" y="1419622"/>
            <a:ext cx="8208900" cy="2982600"/>
          </a:xfrm>
          <a:prstGeom prst="rect">
            <a:avLst/>
          </a:prstGeom>
        </p:spPr>
        <p:txBody>
          <a:bodyPr anchorCtr="0" anchor="t" bIns="45700" lIns="91425" spcFirstLastPara="1" rIns="91425" wrap="square" tIns="45700">
            <a:noAutofit/>
          </a:bodyPr>
          <a:lstStyle/>
          <a:p>
            <a:pPr indent="0" lvl="0" marL="0" rtl="0" algn="ctr">
              <a:spcBef>
                <a:spcPts val="440"/>
              </a:spcBef>
              <a:spcAft>
                <a:spcPts val="0"/>
              </a:spcAft>
              <a:buNone/>
            </a:pPr>
            <a:r>
              <a:rPr lang="en">
                <a:solidFill>
                  <a:schemeClr val="dk2"/>
                </a:solidFill>
              </a:rPr>
              <a:t>Melakukan load data dan mount ke gdrive.</a:t>
            </a:r>
            <a:endParaRPr>
              <a:solidFill>
                <a:schemeClr val="dk2"/>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49"/>
          <p:cNvSpPr txBox="1"/>
          <p:nvPr>
            <p:ph type="title"/>
          </p:nvPr>
        </p:nvSpPr>
        <p:spPr>
          <a:xfrm>
            <a:off x="457200" y="205978"/>
            <a:ext cx="8229600" cy="8574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
              <a:t>Traditional ML (CRF) - 2</a:t>
            </a:r>
            <a:endParaRPr/>
          </a:p>
        </p:txBody>
      </p:sp>
      <p:sp>
        <p:nvSpPr>
          <p:cNvPr id="335" name="Google Shape;335;p49"/>
          <p:cNvSpPr txBox="1"/>
          <p:nvPr>
            <p:ph idx="1" type="body"/>
          </p:nvPr>
        </p:nvSpPr>
        <p:spPr>
          <a:xfrm>
            <a:off x="467544" y="1419622"/>
            <a:ext cx="8208900" cy="2982600"/>
          </a:xfrm>
          <a:prstGeom prst="rect">
            <a:avLst/>
          </a:prstGeom>
        </p:spPr>
        <p:txBody>
          <a:bodyPr anchorCtr="0" anchor="t" bIns="45700" lIns="91425" spcFirstLastPara="1" rIns="91425" wrap="square" tIns="45700">
            <a:noAutofit/>
          </a:bodyPr>
          <a:lstStyle/>
          <a:p>
            <a:pPr indent="0" lvl="0" marL="0" rtl="0" algn="ctr">
              <a:spcBef>
                <a:spcPts val="440"/>
              </a:spcBef>
              <a:spcAft>
                <a:spcPts val="0"/>
              </a:spcAft>
              <a:buNone/>
            </a:pPr>
            <a:r>
              <a:rPr lang="en"/>
              <a:t>Preprocessing</a:t>
            </a:r>
            <a:endParaRPr/>
          </a:p>
          <a:p>
            <a:pPr indent="0" lvl="0" marL="0" rtl="0" algn="ctr">
              <a:spcBef>
                <a:spcPts val="440"/>
              </a:spcBef>
              <a:spcAft>
                <a:spcPts val="0"/>
              </a:spcAft>
              <a:buNone/>
            </a:pPr>
            <a:r>
              <a:rPr lang="en">
                <a:solidFill>
                  <a:schemeClr val="dk2"/>
                </a:solidFill>
              </a:rPr>
              <a:t>M</a:t>
            </a:r>
            <a:r>
              <a:rPr lang="en">
                <a:solidFill>
                  <a:schemeClr val="dk2"/>
                </a:solidFill>
              </a:rPr>
              <a:t>engubah kata menjadi lower case, menghilangkan imbuhan, menambahkan isalnum dan isdigit. Menambahkan fitur Beginning of Sentence (BoS) dan Ending of Sentence (EoS)</a:t>
            </a:r>
            <a:endParaRPr/>
          </a:p>
          <a:p>
            <a:pPr indent="0" lvl="0" marL="0" rtl="0" algn="just">
              <a:spcBef>
                <a:spcPts val="440"/>
              </a:spcBef>
              <a:spcAft>
                <a:spcPts val="0"/>
              </a:spcAft>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50"/>
          <p:cNvSpPr txBox="1"/>
          <p:nvPr>
            <p:ph type="title"/>
          </p:nvPr>
        </p:nvSpPr>
        <p:spPr>
          <a:xfrm>
            <a:off x="457200" y="205978"/>
            <a:ext cx="8229600" cy="8574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
              <a:t>Traditional ML (CRF) - 3</a:t>
            </a:r>
            <a:endParaRPr/>
          </a:p>
        </p:txBody>
      </p:sp>
      <p:sp>
        <p:nvSpPr>
          <p:cNvPr id="341" name="Google Shape;341;p50"/>
          <p:cNvSpPr txBox="1"/>
          <p:nvPr>
            <p:ph idx="1" type="body"/>
          </p:nvPr>
        </p:nvSpPr>
        <p:spPr>
          <a:xfrm>
            <a:off x="467544" y="1419622"/>
            <a:ext cx="8208900" cy="2982600"/>
          </a:xfrm>
          <a:prstGeom prst="rect">
            <a:avLst/>
          </a:prstGeom>
        </p:spPr>
        <p:txBody>
          <a:bodyPr anchorCtr="0" anchor="t" bIns="45700" lIns="91425" spcFirstLastPara="1" rIns="91425" wrap="square" tIns="45700">
            <a:noAutofit/>
          </a:bodyPr>
          <a:lstStyle/>
          <a:p>
            <a:pPr indent="0" lvl="0" marL="0" rtl="0" algn="ctr">
              <a:spcBef>
                <a:spcPts val="440"/>
              </a:spcBef>
              <a:spcAft>
                <a:spcPts val="0"/>
              </a:spcAft>
              <a:buNone/>
            </a:pPr>
            <a:r>
              <a:rPr lang="en"/>
              <a:t>Modelling</a:t>
            </a:r>
            <a:endParaRPr/>
          </a:p>
          <a:p>
            <a:pPr indent="0" lvl="0" marL="0" rtl="0" algn="just">
              <a:spcBef>
                <a:spcPts val="440"/>
              </a:spcBef>
              <a:spcAft>
                <a:spcPts val="0"/>
              </a:spcAft>
              <a:buNone/>
            </a:pPr>
            <a:r>
              <a:rPr lang="en">
                <a:solidFill>
                  <a:schemeClr val="dk2"/>
                </a:solidFill>
              </a:rPr>
              <a:t>Membuat model menggunakan CRF Model dengan parameter berikut:</a:t>
            </a:r>
            <a:endParaRPr>
              <a:solidFill>
                <a:schemeClr val="dk2"/>
              </a:solidFill>
            </a:endParaRPr>
          </a:p>
          <a:p>
            <a:pPr indent="-368300" lvl="0" marL="742950" rtl="0" algn="just">
              <a:spcBef>
                <a:spcPts val="440"/>
              </a:spcBef>
              <a:spcAft>
                <a:spcPts val="0"/>
              </a:spcAft>
              <a:buClr>
                <a:schemeClr val="dk2"/>
              </a:buClr>
              <a:buSzPts val="2200"/>
              <a:buAutoNum type="arabicPeriod"/>
            </a:pPr>
            <a:r>
              <a:rPr lang="en">
                <a:solidFill>
                  <a:schemeClr val="dk2"/>
                </a:solidFill>
              </a:rPr>
              <a:t>Algorithm = lbfgs</a:t>
            </a:r>
            <a:endParaRPr>
              <a:solidFill>
                <a:schemeClr val="dk2"/>
              </a:solidFill>
            </a:endParaRPr>
          </a:p>
          <a:p>
            <a:pPr indent="-368300" lvl="0" marL="742950" rtl="0" algn="just">
              <a:spcBef>
                <a:spcPts val="0"/>
              </a:spcBef>
              <a:spcAft>
                <a:spcPts val="0"/>
              </a:spcAft>
              <a:buClr>
                <a:schemeClr val="dk2"/>
              </a:buClr>
              <a:buSzPts val="2200"/>
              <a:buAutoNum type="arabicPeriod"/>
            </a:pPr>
            <a:r>
              <a:rPr lang="en">
                <a:solidFill>
                  <a:schemeClr val="dk2"/>
                </a:solidFill>
              </a:rPr>
              <a:t>c1 = 0.1</a:t>
            </a:r>
            <a:endParaRPr>
              <a:solidFill>
                <a:schemeClr val="dk2"/>
              </a:solidFill>
            </a:endParaRPr>
          </a:p>
          <a:p>
            <a:pPr indent="-368300" lvl="0" marL="742950" rtl="0" algn="just">
              <a:spcBef>
                <a:spcPts val="0"/>
              </a:spcBef>
              <a:spcAft>
                <a:spcPts val="0"/>
              </a:spcAft>
              <a:buClr>
                <a:schemeClr val="dk2"/>
              </a:buClr>
              <a:buSzPts val="2200"/>
              <a:buAutoNum type="arabicPeriod"/>
            </a:pPr>
            <a:r>
              <a:rPr lang="en">
                <a:solidFill>
                  <a:schemeClr val="dk2"/>
                </a:solidFill>
              </a:rPr>
              <a:t>c2 = 0.1</a:t>
            </a:r>
            <a:endParaRPr>
              <a:solidFill>
                <a:schemeClr val="dk2"/>
              </a:solidFill>
            </a:endParaRPr>
          </a:p>
          <a:p>
            <a:pPr indent="-368300" lvl="0" marL="742950" rtl="0" algn="just">
              <a:spcBef>
                <a:spcPts val="0"/>
              </a:spcBef>
              <a:spcAft>
                <a:spcPts val="0"/>
              </a:spcAft>
              <a:buClr>
                <a:schemeClr val="dk2"/>
              </a:buClr>
              <a:buSzPts val="2200"/>
              <a:buAutoNum type="arabicPeriod"/>
            </a:pPr>
            <a:r>
              <a:rPr lang="en">
                <a:solidFill>
                  <a:schemeClr val="dk2"/>
                </a:solidFill>
              </a:rPr>
              <a:t>max_iterations = 100</a:t>
            </a:r>
            <a:endParaRPr>
              <a:solidFill>
                <a:schemeClr val="dk2"/>
              </a:solidFill>
            </a:endParaRPr>
          </a:p>
          <a:p>
            <a:pPr indent="0" lvl="0" marL="457200" rtl="0" algn="l">
              <a:spcBef>
                <a:spcPts val="440"/>
              </a:spcBef>
              <a:spcAft>
                <a:spcPts val="0"/>
              </a:spcAft>
              <a:buNone/>
            </a:pPr>
            <a:r>
              <a:rPr lang="en">
                <a:solidFill>
                  <a:schemeClr val="dk2"/>
                </a:solidFill>
              </a:rPr>
              <a:t> </a:t>
            </a:r>
            <a:endParaRPr/>
          </a:p>
          <a:p>
            <a:pPr indent="0" lvl="0" marL="0" rtl="0" algn="ctr">
              <a:spcBef>
                <a:spcPts val="440"/>
              </a:spcBef>
              <a:spcAft>
                <a:spcPts val="0"/>
              </a:spcAft>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51"/>
          <p:cNvSpPr txBox="1"/>
          <p:nvPr>
            <p:ph type="title"/>
          </p:nvPr>
        </p:nvSpPr>
        <p:spPr>
          <a:xfrm>
            <a:off x="457200" y="205978"/>
            <a:ext cx="8229600" cy="8574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
              <a:t>Traditional ML (CRF) - 4</a:t>
            </a:r>
            <a:endParaRPr/>
          </a:p>
        </p:txBody>
      </p:sp>
      <p:sp>
        <p:nvSpPr>
          <p:cNvPr id="347" name="Google Shape;347;p51"/>
          <p:cNvSpPr txBox="1"/>
          <p:nvPr>
            <p:ph idx="1" type="body"/>
          </p:nvPr>
        </p:nvSpPr>
        <p:spPr>
          <a:xfrm>
            <a:off x="467544" y="1419622"/>
            <a:ext cx="8208900" cy="2982600"/>
          </a:xfrm>
          <a:prstGeom prst="rect">
            <a:avLst/>
          </a:prstGeom>
        </p:spPr>
        <p:txBody>
          <a:bodyPr anchorCtr="0" anchor="t" bIns="45700" lIns="91425" spcFirstLastPara="1" rIns="91425" wrap="square" tIns="45700">
            <a:noAutofit/>
          </a:bodyPr>
          <a:lstStyle/>
          <a:p>
            <a:pPr indent="0" lvl="0" marL="0" rtl="0" algn="ctr">
              <a:spcBef>
                <a:spcPts val="440"/>
              </a:spcBef>
              <a:spcAft>
                <a:spcPts val="0"/>
              </a:spcAft>
              <a:buNone/>
            </a:pPr>
            <a:r>
              <a:rPr lang="en"/>
              <a:t>Testing</a:t>
            </a:r>
            <a:endParaRPr/>
          </a:p>
          <a:p>
            <a:pPr indent="0" lvl="0" marL="0" rtl="0" algn="just">
              <a:spcBef>
                <a:spcPts val="440"/>
              </a:spcBef>
              <a:spcAft>
                <a:spcPts val="0"/>
              </a:spcAft>
              <a:buNone/>
            </a:pPr>
            <a:r>
              <a:rPr lang="en">
                <a:solidFill>
                  <a:schemeClr val="dk2"/>
                </a:solidFill>
              </a:rPr>
              <a:t>Melakukan pengujian dengan hasil:</a:t>
            </a:r>
            <a:endParaRPr>
              <a:solidFill>
                <a:schemeClr val="dk2"/>
              </a:solidFill>
            </a:endParaRPr>
          </a:p>
          <a:p>
            <a:pPr indent="0" lvl="0" marL="0" rtl="0" algn="just">
              <a:spcBef>
                <a:spcPts val="440"/>
              </a:spcBef>
              <a:spcAft>
                <a:spcPts val="0"/>
              </a:spcAft>
              <a:buNone/>
            </a:pPr>
            <a:r>
              <a:t/>
            </a:r>
            <a:endParaRPr>
              <a:solidFill>
                <a:schemeClr val="dk2"/>
              </a:solidFill>
            </a:endParaRPr>
          </a:p>
          <a:p>
            <a:pPr indent="0" lvl="0" marL="0" rtl="0" algn="ctr">
              <a:spcBef>
                <a:spcPts val="440"/>
              </a:spcBef>
              <a:spcAft>
                <a:spcPts val="0"/>
              </a:spcAft>
              <a:buNone/>
            </a:pPr>
            <a:r>
              <a:t/>
            </a:r>
            <a:endParaRPr/>
          </a:p>
        </p:txBody>
      </p:sp>
      <p:pic>
        <p:nvPicPr>
          <p:cNvPr id="348" name="Google Shape;348;p51"/>
          <p:cNvPicPr preferRelativeResize="0"/>
          <p:nvPr/>
        </p:nvPicPr>
        <p:blipFill rotWithShape="1">
          <a:blip r:embed="rId3">
            <a:alphaModFix/>
          </a:blip>
          <a:srcRect b="33560" l="33108" r="31252" t="41985"/>
          <a:stretch/>
        </p:blipFill>
        <p:spPr>
          <a:xfrm>
            <a:off x="875475" y="2282325"/>
            <a:ext cx="4296050" cy="165737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52"/>
          <p:cNvSpPr txBox="1"/>
          <p:nvPr>
            <p:ph type="title"/>
          </p:nvPr>
        </p:nvSpPr>
        <p:spPr>
          <a:xfrm>
            <a:off x="457200" y="205978"/>
            <a:ext cx="8229600" cy="8574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
              <a:t>Non-Contextual Embeddings - 1</a:t>
            </a:r>
            <a:endParaRPr/>
          </a:p>
        </p:txBody>
      </p:sp>
      <p:sp>
        <p:nvSpPr>
          <p:cNvPr id="354" name="Google Shape;354;p52"/>
          <p:cNvSpPr txBox="1"/>
          <p:nvPr>
            <p:ph idx="1" type="body"/>
          </p:nvPr>
        </p:nvSpPr>
        <p:spPr>
          <a:xfrm>
            <a:off x="467544" y="1419622"/>
            <a:ext cx="8208900" cy="2982600"/>
          </a:xfrm>
          <a:prstGeom prst="rect">
            <a:avLst/>
          </a:prstGeom>
        </p:spPr>
        <p:txBody>
          <a:bodyPr anchorCtr="0" anchor="t" bIns="45700" lIns="91425" spcFirstLastPara="1" rIns="91425" wrap="square" tIns="45700">
            <a:noAutofit/>
          </a:bodyPr>
          <a:lstStyle/>
          <a:p>
            <a:pPr indent="0" lvl="0" marL="0" rtl="0" algn="ctr">
              <a:spcBef>
                <a:spcPts val="440"/>
              </a:spcBef>
              <a:spcAft>
                <a:spcPts val="0"/>
              </a:spcAft>
              <a:buNone/>
            </a:pPr>
            <a:r>
              <a:rPr lang="en">
                <a:solidFill>
                  <a:schemeClr val="dk2"/>
                </a:solidFill>
              </a:rPr>
              <a:t>Melakukan load dataset dan melakukan load word2vec dictionary.</a:t>
            </a:r>
            <a:endParaRPr>
              <a:solidFill>
                <a:schemeClr val="dk2"/>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53"/>
          <p:cNvSpPr txBox="1"/>
          <p:nvPr>
            <p:ph type="title"/>
          </p:nvPr>
        </p:nvSpPr>
        <p:spPr>
          <a:xfrm>
            <a:off x="457200" y="205978"/>
            <a:ext cx="8229600" cy="8574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
              <a:t>Non-Contextual Embeddings - 2</a:t>
            </a:r>
            <a:endParaRPr/>
          </a:p>
        </p:txBody>
      </p:sp>
      <p:sp>
        <p:nvSpPr>
          <p:cNvPr id="360" name="Google Shape;360;p53"/>
          <p:cNvSpPr txBox="1"/>
          <p:nvPr>
            <p:ph idx="1" type="body"/>
          </p:nvPr>
        </p:nvSpPr>
        <p:spPr>
          <a:xfrm>
            <a:off x="467544" y="1419622"/>
            <a:ext cx="8208900" cy="2982600"/>
          </a:xfrm>
          <a:prstGeom prst="rect">
            <a:avLst/>
          </a:prstGeom>
        </p:spPr>
        <p:txBody>
          <a:bodyPr anchorCtr="0" anchor="t" bIns="45700" lIns="91425" spcFirstLastPara="1" rIns="91425" wrap="square" tIns="45700">
            <a:noAutofit/>
          </a:bodyPr>
          <a:lstStyle/>
          <a:p>
            <a:pPr indent="0" lvl="0" marL="0" rtl="0" algn="ctr">
              <a:spcBef>
                <a:spcPts val="440"/>
              </a:spcBef>
              <a:spcAft>
                <a:spcPts val="0"/>
              </a:spcAft>
              <a:buNone/>
            </a:pPr>
            <a:r>
              <a:rPr lang="en"/>
              <a:t>Preprocessing</a:t>
            </a:r>
            <a:endParaRPr/>
          </a:p>
          <a:p>
            <a:pPr indent="0" lvl="0" marL="0" rtl="0" algn="just">
              <a:spcBef>
                <a:spcPts val="440"/>
              </a:spcBef>
              <a:spcAft>
                <a:spcPts val="0"/>
              </a:spcAft>
              <a:buNone/>
            </a:pPr>
            <a:r>
              <a:rPr lang="en">
                <a:solidFill>
                  <a:schemeClr val="dk2"/>
                </a:solidFill>
              </a:rPr>
              <a:t>Mengubah fitur kata menjadi angka, menambahkan padding, melakukan embedding dictionary word2vec kedalam fitur kata.</a:t>
            </a:r>
            <a:endParaRPr>
              <a:solidFill>
                <a:schemeClr val="dk2"/>
              </a:solidFill>
            </a:endParaRPr>
          </a:p>
          <a:p>
            <a:pPr indent="-368300" lvl="0" marL="628650" rtl="0" algn="just">
              <a:spcBef>
                <a:spcPts val="440"/>
              </a:spcBef>
              <a:spcAft>
                <a:spcPts val="0"/>
              </a:spcAft>
              <a:buClr>
                <a:schemeClr val="dk2"/>
              </a:buClr>
              <a:buSzPts val="2200"/>
              <a:buAutoNum type="arabicPeriod"/>
            </a:pPr>
            <a:r>
              <a:rPr lang="en">
                <a:solidFill>
                  <a:schemeClr val="dk2"/>
                </a:solidFill>
              </a:rPr>
              <a:t>Ubah fitur kata dan label ke angka dengan texts_to_sequences</a:t>
            </a:r>
            <a:endParaRPr>
              <a:solidFill>
                <a:schemeClr val="dk2"/>
              </a:solidFill>
            </a:endParaRPr>
          </a:p>
          <a:p>
            <a:pPr indent="-368300" lvl="0" marL="628650" rtl="0" algn="just">
              <a:spcBef>
                <a:spcPts val="0"/>
              </a:spcBef>
              <a:spcAft>
                <a:spcPts val="0"/>
              </a:spcAft>
              <a:buClr>
                <a:schemeClr val="dk2"/>
              </a:buClr>
              <a:buSzPts val="2200"/>
              <a:buAutoNum type="arabicPeriod"/>
            </a:pPr>
            <a:r>
              <a:rPr lang="en">
                <a:solidFill>
                  <a:schemeClr val="dk2"/>
                </a:solidFill>
              </a:rPr>
              <a:t>Tambah padding dengan pad_sequences</a:t>
            </a:r>
            <a:endParaRPr>
              <a:solidFill>
                <a:schemeClr val="dk2"/>
              </a:solidFill>
            </a:endParaRPr>
          </a:p>
          <a:p>
            <a:pPr indent="-368300" lvl="0" marL="628650" rtl="0" algn="just">
              <a:spcBef>
                <a:spcPts val="0"/>
              </a:spcBef>
              <a:spcAft>
                <a:spcPts val="0"/>
              </a:spcAft>
              <a:buClr>
                <a:schemeClr val="dk2"/>
              </a:buClr>
              <a:buSzPts val="2200"/>
              <a:buAutoNum type="arabicPeriod"/>
            </a:pPr>
            <a:r>
              <a:rPr lang="en">
                <a:solidFill>
                  <a:schemeClr val="dk2"/>
                </a:solidFill>
              </a:rPr>
              <a:t>Tambah model word2vec sesuai dengan dictionary kata pada data</a:t>
            </a:r>
            <a:endParaRPr>
              <a:solidFill>
                <a:schemeClr val="dk2"/>
              </a:solidFill>
            </a:endParaRPr>
          </a:p>
          <a:p>
            <a:pPr indent="0" lvl="0" marL="0" rtl="0" algn="just">
              <a:spcBef>
                <a:spcPts val="440"/>
              </a:spcBef>
              <a:spcAft>
                <a:spcPts val="0"/>
              </a:spcAft>
              <a:buNone/>
            </a:pPr>
            <a:r>
              <a:t/>
            </a:r>
            <a:endParaRPr>
              <a:solidFill>
                <a:schemeClr val="dk2"/>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54"/>
          <p:cNvSpPr txBox="1"/>
          <p:nvPr>
            <p:ph type="title"/>
          </p:nvPr>
        </p:nvSpPr>
        <p:spPr>
          <a:xfrm>
            <a:off x="457200" y="205978"/>
            <a:ext cx="8229600" cy="8574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
              <a:t>Non-Contextual Embeddings - 3</a:t>
            </a:r>
            <a:endParaRPr/>
          </a:p>
        </p:txBody>
      </p:sp>
      <p:sp>
        <p:nvSpPr>
          <p:cNvPr id="366" name="Google Shape;366;p54"/>
          <p:cNvSpPr txBox="1"/>
          <p:nvPr>
            <p:ph idx="1" type="body"/>
          </p:nvPr>
        </p:nvSpPr>
        <p:spPr>
          <a:xfrm>
            <a:off x="467544" y="1419622"/>
            <a:ext cx="8208900" cy="2982600"/>
          </a:xfrm>
          <a:prstGeom prst="rect">
            <a:avLst/>
          </a:prstGeom>
        </p:spPr>
        <p:txBody>
          <a:bodyPr anchorCtr="0" anchor="t" bIns="45700" lIns="91425" spcFirstLastPara="1" rIns="91425" wrap="square" tIns="45700">
            <a:noAutofit/>
          </a:bodyPr>
          <a:lstStyle/>
          <a:p>
            <a:pPr indent="0" lvl="0" marL="0" rtl="0" algn="ctr">
              <a:spcBef>
                <a:spcPts val="440"/>
              </a:spcBef>
              <a:spcAft>
                <a:spcPts val="0"/>
              </a:spcAft>
              <a:buNone/>
            </a:pPr>
            <a:r>
              <a:rPr lang="en"/>
              <a:t>Modelling</a:t>
            </a:r>
            <a:endParaRPr/>
          </a:p>
          <a:p>
            <a:pPr indent="0" lvl="0" marL="0" rtl="0" algn="just">
              <a:spcBef>
                <a:spcPts val="440"/>
              </a:spcBef>
              <a:spcAft>
                <a:spcPts val="0"/>
              </a:spcAft>
              <a:buNone/>
            </a:pPr>
            <a:r>
              <a:rPr lang="en">
                <a:solidFill>
                  <a:schemeClr val="dk2"/>
                </a:solidFill>
              </a:rPr>
              <a:t>Membuat model menggunakan CRF Model dengan parameter berikut:</a:t>
            </a:r>
            <a:endParaRPr>
              <a:solidFill>
                <a:schemeClr val="dk2"/>
              </a:solidFill>
            </a:endParaRPr>
          </a:p>
          <a:p>
            <a:pPr indent="-355600" lvl="0" marL="457200" rtl="0" algn="l">
              <a:spcBef>
                <a:spcPts val="440"/>
              </a:spcBef>
              <a:spcAft>
                <a:spcPts val="0"/>
              </a:spcAft>
              <a:buClr>
                <a:schemeClr val="dk2"/>
              </a:buClr>
              <a:buSzPts val="2000"/>
              <a:buAutoNum type="arabicPeriod"/>
            </a:pPr>
            <a:r>
              <a:rPr lang="en" sz="2000">
                <a:solidFill>
                  <a:schemeClr val="dk2"/>
                </a:solidFill>
              </a:rPr>
              <a:t>Units = 128</a:t>
            </a:r>
            <a:endParaRPr sz="2000">
              <a:solidFill>
                <a:schemeClr val="dk2"/>
              </a:solidFill>
            </a:endParaRPr>
          </a:p>
          <a:p>
            <a:pPr indent="-355600" lvl="0" marL="457200" rtl="0" algn="l">
              <a:spcBef>
                <a:spcPts val="0"/>
              </a:spcBef>
              <a:spcAft>
                <a:spcPts val="0"/>
              </a:spcAft>
              <a:buClr>
                <a:schemeClr val="dk2"/>
              </a:buClr>
              <a:buSzPts val="2000"/>
              <a:buAutoNum type="arabicPeriod"/>
            </a:pPr>
            <a:r>
              <a:rPr lang="en" sz="2000">
                <a:solidFill>
                  <a:schemeClr val="dk2"/>
                </a:solidFill>
              </a:rPr>
              <a:t>Optimizer = ‘adam’</a:t>
            </a:r>
            <a:endParaRPr sz="2000">
              <a:solidFill>
                <a:schemeClr val="dk2"/>
              </a:solidFill>
            </a:endParaRPr>
          </a:p>
          <a:p>
            <a:pPr indent="-355600" lvl="0" marL="457200" rtl="0" algn="l">
              <a:spcBef>
                <a:spcPts val="0"/>
              </a:spcBef>
              <a:spcAft>
                <a:spcPts val="0"/>
              </a:spcAft>
              <a:buClr>
                <a:schemeClr val="dk2"/>
              </a:buClr>
              <a:buSzPts val="2000"/>
              <a:buAutoNum type="arabicPeriod"/>
            </a:pPr>
            <a:r>
              <a:rPr lang="en" sz="2000">
                <a:solidFill>
                  <a:schemeClr val="dk2"/>
                </a:solidFill>
              </a:rPr>
              <a:t>batch_size = 32</a:t>
            </a:r>
            <a:endParaRPr sz="2000">
              <a:solidFill>
                <a:schemeClr val="dk2"/>
              </a:solidFill>
            </a:endParaRPr>
          </a:p>
          <a:p>
            <a:pPr indent="-355600" lvl="0" marL="457200" rtl="0" algn="l">
              <a:spcBef>
                <a:spcPts val="0"/>
              </a:spcBef>
              <a:spcAft>
                <a:spcPts val="0"/>
              </a:spcAft>
              <a:buClr>
                <a:schemeClr val="dk2"/>
              </a:buClr>
              <a:buSzPts val="2000"/>
              <a:buAutoNum type="arabicPeriod"/>
            </a:pPr>
            <a:r>
              <a:rPr lang="en" sz="2000">
                <a:solidFill>
                  <a:schemeClr val="dk2"/>
                </a:solidFill>
              </a:rPr>
              <a:t>Epochs = 7</a:t>
            </a:r>
            <a:endParaRPr sz="2000">
              <a:solidFill>
                <a:schemeClr val="dk2"/>
              </a:solidFill>
            </a:endParaRPr>
          </a:p>
          <a:p>
            <a:pPr indent="-355600" lvl="0" marL="457200" rtl="0" algn="l">
              <a:spcBef>
                <a:spcPts val="0"/>
              </a:spcBef>
              <a:spcAft>
                <a:spcPts val="0"/>
              </a:spcAft>
              <a:buClr>
                <a:schemeClr val="dk2"/>
              </a:buClr>
              <a:buSzPts val="2000"/>
              <a:buAutoNum type="arabicPeriod"/>
            </a:pPr>
            <a:r>
              <a:rPr lang="en" sz="2000">
                <a:solidFill>
                  <a:schemeClr val="dk2"/>
                </a:solidFill>
              </a:rPr>
              <a:t>Embedding_dimension = 200</a:t>
            </a:r>
            <a:endParaRPr>
              <a:solidFill>
                <a:schemeClr val="dk2"/>
              </a:solidFill>
            </a:endParaRPr>
          </a:p>
        </p:txBody>
      </p:sp>
      <p:pic>
        <p:nvPicPr>
          <p:cNvPr id="367" name="Google Shape;367;p54"/>
          <p:cNvPicPr preferRelativeResize="0"/>
          <p:nvPr/>
        </p:nvPicPr>
        <p:blipFill>
          <a:blip r:embed="rId3">
            <a:alphaModFix/>
          </a:blip>
          <a:stretch>
            <a:fillRect/>
          </a:stretch>
        </p:blipFill>
        <p:spPr>
          <a:xfrm>
            <a:off x="4765350" y="2298100"/>
            <a:ext cx="3425025" cy="21041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9"/>
          <p:cNvSpPr txBox="1"/>
          <p:nvPr>
            <p:ph type="title"/>
          </p:nvPr>
        </p:nvSpPr>
        <p:spPr>
          <a:xfrm>
            <a:off x="457200" y="205978"/>
            <a:ext cx="8229600" cy="8574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
              <a:t>Traditional ML</a:t>
            </a:r>
            <a:endParaRPr/>
          </a:p>
        </p:txBody>
      </p:sp>
      <p:sp>
        <p:nvSpPr>
          <p:cNvPr id="151" name="Google Shape;151;p19"/>
          <p:cNvSpPr txBox="1"/>
          <p:nvPr>
            <p:ph idx="1" type="body"/>
          </p:nvPr>
        </p:nvSpPr>
        <p:spPr>
          <a:xfrm>
            <a:off x="467544" y="1419622"/>
            <a:ext cx="8208900" cy="2982600"/>
          </a:xfrm>
          <a:prstGeom prst="rect">
            <a:avLst/>
          </a:prstGeom>
        </p:spPr>
        <p:txBody>
          <a:bodyPr anchorCtr="0" anchor="t" bIns="45700" lIns="91425" spcFirstLastPara="1" rIns="91425" wrap="square" tIns="45700">
            <a:noAutofit/>
          </a:bodyPr>
          <a:lstStyle/>
          <a:p>
            <a:pPr indent="0" lvl="0" marL="0" rtl="0" algn="ctr">
              <a:spcBef>
                <a:spcPts val="440"/>
              </a:spcBef>
              <a:spcAft>
                <a:spcPts val="0"/>
              </a:spcAft>
              <a:buNone/>
            </a:pPr>
            <a:r>
              <a:rPr lang="en">
                <a:solidFill>
                  <a:schemeClr val="dk2"/>
                </a:solidFill>
              </a:rPr>
              <a:t>Hanya dilakukan load dataset.</a:t>
            </a:r>
            <a:endParaRPr>
              <a:solidFill>
                <a:schemeClr val="dk2"/>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55"/>
          <p:cNvSpPr txBox="1"/>
          <p:nvPr>
            <p:ph type="title"/>
          </p:nvPr>
        </p:nvSpPr>
        <p:spPr>
          <a:xfrm>
            <a:off x="457200" y="205978"/>
            <a:ext cx="8229600" cy="8574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
              <a:t>Non-Contextual Embeddings - 4</a:t>
            </a:r>
            <a:endParaRPr/>
          </a:p>
        </p:txBody>
      </p:sp>
      <p:sp>
        <p:nvSpPr>
          <p:cNvPr id="373" name="Google Shape;373;p55"/>
          <p:cNvSpPr txBox="1"/>
          <p:nvPr>
            <p:ph idx="1" type="body"/>
          </p:nvPr>
        </p:nvSpPr>
        <p:spPr>
          <a:xfrm>
            <a:off x="467544" y="1419622"/>
            <a:ext cx="8208900" cy="2982600"/>
          </a:xfrm>
          <a:prstGeom prst="rect">
            <a:avLst/>
          </a:prstGeom>
        </p:spPr>
        <p:txBody>
          <a:bodyPr anchorCtr="0" anchor="t" bIns="45700" lIns="91425" spcFirstLastPara="1" rIns="91425" wrap="square" tIns="45700">
            <a:noAutofit/>
          </a:bodyPr>
          <a:lstStyle/>
          <a:p>
            <a:pPr indent="0" lvl="0" marL="0" rtl="0" algn="ctr">
              <a:spcBef>
                <a:spcPts val="440"/>
              </a:spcBef>
              <a:spcAft>
                <a:spcPts val="0"/>
              </a:spcAft>
              <a:buNone/>
            </a:pPr>
            <a:r>
              <a:rPr lang="en"/>
              <a:t>Testing</a:t>
            </a:r>
            <a:endParaRPr/>
          </a:p>
          <a:p>
            <a:pPr indent="0" lvl="0" marL="0" rtl="0" algn="just">
              <a:spcBef>
                <a:spcPts val="440"/>
              </a:spcBef>
              <a:spcAft>
                <a:spcPts val="0"/>
              </a:spcAft>
              <a:buNone/>
            </a:pPr>
            <a:r>
              <a:rPr lang="en">
                <a:solidFill>
                  <a:schemeClr val="dk2"/>
                </a:solidFill>
              </a:rPr>
              <a:t>Melakukan pengujian dengan nilai akurasi 0.7383:</a:t>
            </a:r>
            <a:endParaRPr/>
          </a:p>
        </p:txBody>
      </p:sp>
      <p:pic>
        <p:nvPicPr>
          <p:cNvPr id="374" name="Google Shape;374;p55"/>
          <p:cNvPicPr preferRelativeResize="0"/>
          <p:nvPr/>
        </p:nvPicPr>
        <p:blipFill rotWithShape="1">
          <a:blip r:embed="rId3">
            <a:alphaModFix/>
          </a:blip>
          <a:srcRect b="0" l="30583" r="28457" t="55795"/>
          <a:stretch/>
        </p:blipFill>
        <p:spPr>
          <a:xfrm>
            <a:off x="571500" y="2298150"/>
            <a:ext cx="3745149" cy="227260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56"/>
          <p:cNvSpPr txBox="1"/>
          <p:nvPr>
            <p:ph type="title"/>
          </p:nvPr>
        </p:nvSpPr>
        <p:spPr>
          <a:xfrm>
            <a:off x="457200" y="205978"/>
            <a:ext cx="8229600" cy="8574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
              <a:t>Contextual Embeddings-1</a:t>
            </a:r>
            <a:endParaRPr/>
          </a:p>
        </p:txBody>
      </p:sp>
      <p:sp>
        <p:nvSpPr>
          <p:cNvPr id="380" name="Google Shape;380;p56"/>
          <p:cNvSpPr txBox="1"/>
          <p:nvPr>
            <p:ph idx="1" type="body"/>
          </p:nvPr>
        </p:nvSpPr>
        <p:spPr>
          <a:xfrm>
            <a:off x="467544" y="1419622"/>
            <a:ext cx="8208900" cy="2982600"/>
          </a:xfrm>
          <a:prstGeom prst="rect">
            <a:avLst/>
          </a:prstGeom>
        </p:spPr>
        <p:txBody>
          <a:bodyPr anchorCtr="0" anchor="t" bIns="45700" lIns="91425" spcFirstLastPara="1" rIns="91425" wrap="square" tIns="45700">
            <a:noAutofit/>
          </a:bodyPr>
          <a:lstStyle/>
          <a:p>
            <a:pPr indent="0" lvl="0" marL="0" rtl="0" algn="ctr">
              <a:spcBef>
                <a:spcPts val="440"/>
              </a:spcBef>
              <a:spcAft>
                <a:spcPts val="0"/>
              </a:spcAft>
              <a:buNone/>
            </a:pPr>
            <a:r>
              <a:rPr lang="en">
                <a:solidFill>
                  <a:schemeClr val="dk2"/>
                </a:solidFill>
              </a:rPr>
              <a:t>Melakukan load dataset dan melakukan load model tokenizer bert.</a:t>
            </a:r>
            <a:endParaRPr>
              <a:solidFill>
                <a:schemeClr val="dk2"/>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57"/>
          <p:cNvSpPr txBox="1"/>
          <p:nvPr>
            <p:ph type="title"/>
          </p:nvPr>
        </p:nvSpPr>
        <p:spPr>
          <a:xfrm>
            <a:off x="457200" y="205978"/>
            <a:ext cx="8229600" cy="8574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
              <a:t>Contextual Embeddings-2</a:t>
            </a:r>
            <a:endParaRPr/>
          </a:p>
        </p:txBody>
      </p:sp>
      <p:sp>
        <p:nvSpPr>
          <p:cNvPr id="386" name="Google Shape;386;p57"/>
          <p:cNvSpPr txBox="1"/>
          <p:nvPr>
            <p:ph idx="1" type="body"/>
          </p:nvPr>
        </p:nvSpPr>
        <p:spPr>
          <a:xfrm>
            <a:off x="467544" y="1419622"/>
            <a:ext cx="8208900" cy="2982600"/>
          </a:xfrm>
          <a:prstGeom prst="rect">
            <a:avLst/>
          </a:prstGeom>
        </p:spPr>
        <p:txBody>
          <a:bodyPr anchorCtr="0" anchor="t" bIns="45700" lIns="91425" spcFirstLastPara="1" rIns="91425" wrap="square" tIns="45700">
            <a:noAutofit/>
          </a:bodyPr>
          <a:lstStyle/>
          <a:p>
            <a:pPr indent="0" lvl="0" marL="0" rtl="0" algn="ctr">
              <a:spcBef>
                <a:spcPts val="440"/>
              </a:spcBef>
              <a:spcAft>
                <a:spcPts val="0"/>
              </a:spcAft>
              <a:buNone/>
            </a:pPr>
            <a:r>
              <a:rPr lang="en"/>
              <a:t>Preprocessing</a:t>
            </a:r>
            <a:endParaRPr/>
          </a:p>
          <a:p>
            <a:pPr indent="0" lvl="0" marL="457200" rtl="0" algn="ctr">
              <a:spcBef>
                <a:spcPts val="440"/>
              </a:spcBef>
              <a:spcAft>
                <a:spcPts val="0"/>
              </a:spcAft>
              <a:buNone/>
            </a:pPr>
            <a:r>
              <a:rPr lang="en">
                <a:solidFill>
                  <a:schemeClr val="dk2"/>
                </a:solidFill>
              </a:rPr>
              <a:t>Mengubah fitur kata kata menjadi lowercase. Mengubah fitur kata tersebut menjadi angka. Menambahkan padding dengan tokenizer dari indoBERT.</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58"/>
          <p:cNvSpPr txBox="1"/>
          <p:nvPr>
            <p:ph type="title"/>
          </p:nvPr>
        </p:nvSpPr>
        <p:spPr>
          <a:xfrm>
            <a:off x="457200" y="205978"/>
            <a:ext cx="8229600" cy="8574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
              <a:t>Contextual Embeddings-3</a:t>
            </a:r>
            <a:endParaRPr/>
          </a:p>
        </p:txBody>
      </p:sp>
      <p:sp>
        <p:nvSpPr>
          <p:cNvPr id="392" name="Google Shape;392;p58"/>
          <p:cNvSpPr txBox="1"/>
          <p:nvPr>
            <p:ph idx="1" type="body"/>
          </p:nvPr>
        </p:nvSpPr>
        <p:spPr>
          <a:xfrm>
            <a:off x="467544" y="1419622"/>
            <a:ext cx="8208900" cy="2982600"/>
          </a:xfrm>
          <a:prstGeom prst="rect">
            <a:avLst/>
          </a:prstGeom>
        </p:spPr>
        <p:txBody>
          <a:bodyPr anchorCtr="0" anchor="t" bIns="45700" lIns="91425" spcFirstLastPara="1" rIns="91425" wrap="square" tIns="45700">
            <a:noAutofit/>
          </a:bodyPr>
          <a:lstStyle/>
          <a:p>
            <a:pPr indent="0" lvl="0" marL="0" rtl="0" algn="ctr">
              <a:spcBef>
                <a:spcPts val="440"/>
              </a:spcBef>
              <a:spcAft>
                <a:spcPts val="0"/>
              </a:spcAft>
              <a:buNone/>
            </a:pPr>
            <a:r>
              <a:rPr lang="en"/>
              <a:t>Modelling</a:t>
            </a:r>
            <a:endParaRPr/>
          </a:p>
          <a:p>
            <a:pPr indent="0" lvl="0" marL="0" rtl="0" algn="just">
              <a:spcBef>
                <a:spcPts val="440"/>
              </a:spcBef>
              <a:spcAft>
                <a:spcPts val="0"/>
              </a:spcAft>
              <a:buNone/>
            </a:pPr>
            <a:r>
              <a:rPr lang="en">
                <a:solidFill>
                  <a:schemeClr val="dk2"/>
                </a:solidFill>
              </a:rPr>
              <a:t>Membuat model menggunakan CRF Model dengan parameter berikut:</a:t>
            </a:r>
            <a:endParaRPr>
              <a:solidFill>
                <a:schemeClr val="dk2"/>
              </a:solidFill>
            </a:endParaRPr>
          </a:p>
          <a:p>
            <a:pPr indent="-368300" lvl="0" marL="457200" rtl="0" algn="l">
              <a:spcBef>
                <a:spcPts val="440"/>
              </a:spcBef>
              <a:spcAft>
                <a:spcPts val="0"/>
              </a:spcAft>
              <a:buClr>
                <a:schemeClr val="dk2"/>
              </a:buClr>
              <a:buSzPts val="2200"/>
              <a:buChar char="●"/>
            </a:pPr>
            <a:r>
              <a:rPr lang="en">
                <a:solidFill>
                  <a:schemeClr val="dk2"/>
                </a:solidFill>
              </a:rPr>
              <a:t>Model : 'indobenchmark/indobert-base-p1'</a:t>
            </a:r>
            <a:endParaRPr>
              <a:solidFill>
                <a:schemeClr val="dk2"/>
              </a:solidFill>
            </a:endParaRPr>
          </a:p>
          <a:p>
            <a:pPr indent="0" lvl="0" marL="0" rtl="0" algn="l">
              <a:spcBef>
                <a:spcPts val="440"/>
              </a:spcBef>
              <a:spcAft>
                <a:spcPts val="0"/>
              </a:spcAft>
              <a:buNone/>
            </a:pPr>
            <a:r>
              <a:rPr lang="en" sz="2000">
                <a:solidFill>
                  <a:schemeClr val="dk2"/>
                </a:solidFill>
              </a:rPr>
              <a:t>Parameter</a:t>
            </a:r>
            <a:endParaRPr sz="2000">
              <a:solidFill>
                <a:schemeClr val="dk2"/>
              </a:solidFill>
            </a:endParaRPr>
          </a:p>
          <a:p>
            <a:pPr indent="-355600" lvl="0" marL="457200" rtl="0" algn="l">
              <a:spcBef>
                <a:spcPts val="440"/>
              </a:spcBef>
              <a:spcAft>
                <a:spcPts val="0"/>
              </a:spcAft>
              <a:buClr>
                <a:schemeClr val="dk2"/>
              </a:buClr>
              <a:buSzPts val="2000"/>
              <a:buAutoNum type="arabicPeriod"/>
            </a:pPr>
            <a:r>
              <a:rPr lang="en" sz="2000">
                <a:solidFill>
                  <a:schemeClr val="dk2"/>
                </a:solidFill>
              </a:rPr>
              <a:t>Learning_rate = 2e-5</a:t>
            </a:r>
            <a:endParaRPr sz="2000">
              <a:solidFill>
                <a:schemeClr val="dk2"/>
              </a:solidFill>
            </a:endParaRPr>
          </a:p>
          <a:p>
            <a:pPr indent="-355600" lvl="0" marL="457200" rtl="0" algn="l">
              <a:spcBef>
                <a:spcPts val="0"/>
              </a:spcBef>
              <a:spcAft>
                <a:spcPts val="0"/>
              </a:spcAft>
              <a:buClr>
                <a:schemeClr val="dk2"/>
              </a:buClr>
              <a:buSzPts val="2000"/>
              <a:buAutoNum type="arabicPeriod"/>
            </a:pPr>
            <a:r>
              <a:rPr lang="en" sz="2000">
                <a:solidFill>
                  <a:schemeClr val="dk2"/>
                </a:solidFill>
              </a:rPr>
              <a:t>Optimizer = ‘adam’</a:t>
            </a:r>
            <a:endParaRPr sz="2000">
              <a:solidFill>
                <a:schemeClr val="dk2"/>
              </a:solidFill>
            </a:endParaRPr>
          </a:p>
          <a:p>
            <a:pPr indent="-355600" lvl="0" marL="457200" rtl="0" algn="l">
              <a:spcBef>
                <a:spcPts val="0"/>
              </a:spcBef>
              <a:spcAft>
                <a:spcPts val="0"/>
              </a:spcAft>
              <a:buClr>
                <a:schemeClr val="dk2"/>
              </a:buClr>
              <a:buSzPts val="2000"/>
              <a:buAutoNum type="arabicPeriod"/>
            </a:pPr>
            <a:r>
              <a:rPr lang="en" sz="2000">
                <a:solidFill>
                  <a:schemeClr val="dk2"/>
                </a:solidFill>
              </a:rPr>
              <a:t>batch_size = 16</a:t>
            </a:r>
            <a:endParaRPr sz="2000">
              <a:solidFill>
                <a:schemeClr val="dk2"/>
              </a:solidFill>
            </a:endParaRPr>
          </a:p>
          <a:p>
            <a:pPr indent="-355600" lvl="0" marL="457200" rtl="0" algn="l">
              <a:spcBef>
                <a:spcPts val="0"/>
              </a:spcBef>
              <a:spcAft>
                <a:spcPts val="0"/>
              </a:spcAft>
              <a:buClr>
                <a:schemeClr val="dk2"/>
              </a:buClr>
              <a:buSzPts val="2000"/>
              <a:buAutoNum type="arabicPeriod"/>
            </a:pPr>
            <a:r>
              <a:rPr lang="en" sz="2000">
                <a:solidFill>
                  <a:schemeClr val="dk2"/>
                </a:solidFill>
              </a:rPr>
              <a:t>Epochs = 8</a:t>
            </a:r>
            <a:endParaRPr>
              <a:solidFill>
                <a:schemeClr val="dk2"/>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59"/>
          <p:cNvSpPr txBox="1"/>
          <p:nvPr>
            <p:ph type="title"/>
          </p:nvPr>
        </p:nvSpPr>
        <p:spPr>
          <a:xfrm>
            <a:off x="457200" y="205978"/>
            <a:ext cx="8229600" cy="8574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
              <a:t>Hasil</a:t>
            </a:r>
            <a:endParaRPr/>
          </a:p>
        </p:txBody>
      </p:sp>
      <p:sp>
        <p:nvSpPr>
          <p:cNvPr id="398" name="Google Shape;398;p59"/>
          <p:cNvSpPr txBox="1"/>
          <p:nvPr>
            <p:ph idx="1" type="body"/>
          </p:nvPr>
        </p:nvSpPr>
        <p:spPr>
          <a:xfrm>
            <a:off x="467544" y="1419622"/>
            <a:ext cx="8208900" cy="2982600"/>
          </a:xfrm>
          <a:prstGeom prst="rect">
            <a:avLst/>
          </a:prstGeom>
        </p:spPr>
        <p:txBody>
          <a:bodyPr anchorCtr="0" anchor="t" bIns="45700" lIns="91425" spcFirstLastPara="1" rIns="91425" wrap="square" tIns="45700">
            <a:noAutofit/>
          </a:bodyPr>
          <a:lstStyle/>
          <a:p>
            <a:pPr indent="0" lvl="0" marL="0" rtl="0" algn="ctr">
              <a:spcBef>
                <a:spcPts val="440"/>
              </a:spcBef>
              <a:spcAft>
                <a:spcPts val="0"/>
              </a:spcAft>
              <a:buNone/>
            </a:pPr>
            <a:r>
              <a:t/>
            </a:r>
            <a:endParaRPr/>
          </a:p>
        </p:txBody>
      </p:sp>
      <p:pic>
        <p:nvPicPr>
          <p:cNvPr id="399" name="Google Shape;399;p59"/>
          <p:cNvPicPr preferRelativeResize="0"/>
          <p:nvPr/>
        </p:nvPicPr>
        <p:blipFill>
          <a:blip r:embed="rId3">
            <a:alphaModFix/>
          </a:blip>
          <a:stretch>
            <a:fillRect/>
          </a:stretch>
        </p:blipFill>
        <p:spPr>
          <a:xfrm>
            <a:off x="182388" y="917400"/>
            <a:ext cx="8779225" cy="3484825"/>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60"/>
          <p:cNvSpPr txBox="1"/>
          <p:nvPr>
            <p:ph type="title"/>
          </p:nvPr>
        </p:nvSpPr>
        <p:spPr>
          <a:xfrm>
            <a:off x="490250" y="526350"/>
            <a:ext cx="8361600" cy="4090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Terima </a:t>
            </a:r>
            <a:endParaRPr/>
          </a:p>
          <a:p>
            <a:pPr indent="0" lvl="0" marL="0" rtl="0" algn="ctr">
              <a:spcBef>
                <a:spcPts val="0"/>
              </a:spcBef>
              <a:spcAft>
                <a:spcPts val="0"/>
              </a:spcAft>
              <a:buNone/>
            </a:pPr>
            <a:r>
              <a:rPr lang="en"/>
              <a:t>Kasih</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0"/>
          <p:cNvSpPr txBox="1"/>
          <p:nvPr>
            <p:ph type="title"/>
          </p:nvPr>
        </p:nvSpPr>
        <p:spPr>
          <a:xfrm>
            <a:off x="457200" y="205978"/>
            <a:ext cx="8229600" cy="8574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
              <a:t>Non-Contextual Embeddings</a:t>
            </a:r>
            <a:endParaRPr/>
          </a:p>
        </p:txBody>
      </p:sp>
      <p:sp>
        <p:nvSpPr>
          <p:cNvPr id="157" name="Google Shape;157;p20"/>
          <p:cNvSpPr txBox="1"/>
          <p:nvPr>
            <p:ph idx="1" type="body"/>
          </p:nvPr>
        </p:nvSpPr>
        <p:spPr>
          <a:xfrm>
            <a:off x="467544" y="1419622"/>
            <a:ext cx="8208900" cy="2982600"/>
          </a:xfrm>
          <a:prstGeom prst="rect">
            <a:avLst/>
          </a:prstGeom>
        </p:spPr>
        <p:txBody>
          <a:bodyPr anchorCtr="0" anchor="t" bIns="45700" lIns="91425" spcFirstLastPara="1" rIns="91425" wrap="square" tIns="45700">
            <a:noAutofit/>
          </a:bodyPr>
          <a:lstStyle/>
          <a:p>
            <a:pPr indent="0" lvl="0" marL="0" rtl="0" algn="ctr">
              <a:spcBef>
                <a:spcPts val="440"/>
              </a:spcBef>
              <a:spcAft>
                <a:spcPts val="0"/>
              </a:spcAft>
              <a:buNone/>
            </a:pPr>
            <a:r>
              <a:rPr lang="en">
                <a:solidFill>
                  <a:schemeClr val="dk2"/>
                </a:solidFill>
              </a:rPr>
              <a:t>Me</a:t>
            </a:r>
            <a:r>
              <a:rPr lang="en">
                <a:solidFill>
                  <a:schemeClr val="dk2"/>
                </a:solidFill>
              </a:rPr>
              <a:t>lakukan load dataset dan melakukan load word2vec dictionary.</a:t>
            </a:r>
            <a:endParaRPr>
              <a:solidFill>
                <a:schemeClr val="dk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1"/>
          <p:cNvSpPr txBox="1"/>
          <p:nvPr>
            <p:ph type="title"/>
          </p:nvPr>
        </p:nvSpPr>
        <p:spPr>
          <a:xfrm>
            <a:off x="457200" y="205978"/>
            <a:ext cx="8229600" cy="8574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
              <a:t>Contextual Embeddings</a:t>
            </a:r>
            <a:endParaRPr/>
          </a:p>
        </p:txBody>
      </p:sp>
      <p:sp>
        <p:nvSpPr>
          <p:cNvPr id="163" name="Google Shape;163;p21"/>
          <p:cNvSpPr txBox="1"/>
          <p:nvPr>
            <p:ph idx="1" type="body"/>
          </p:nvPr>
        </p:nvSpPr>
        <p:spPr>
          <a:xfrm>
            <a:off x="467544" y="1419622"/>
            <a:ext cx="8208900" cy="2982600"/>
          </a:xfrm>
          <a:prstGeom prst="rect">
            <a:avLst/>
          </a:prstGeom>
        </p:spPr>
        <p:txBody>
          <a:bodyPr anchorCtr="0" anchor="t" bIns="45700" lIns="91425" spcFirstLastPara="1" rIns="91425" wrap="square" tIns="45700">
            <a:noAutofit/>
          </a:bodyPr>
          <a:lstStyle/>
          <a:p>
            <a:pPr indent="0" lvl="0" marL="0" rtl="0" algn="ctr">
              <a:spcBef>
                <a:spcPts val="440"/>
              </a:spcBef>
              <a:spcAft>
                <a:spcPts val="0"/>
              </a:spcAft>
              <a:buNone/>
            </a:pPr>
            <a:r>
              <a:rPr lang="en">
                <a:solidFill>
                  <a:schemeClr val="dk2"/>
                </a:solidFill>
              </a:rPr>
              <a:t>Melakukan load dataset dan melakukan load model tokenizer bert.</a:t>
            </a:r>
            <a:endParaRPr>
              <a:solidFill>
                <a:schemeClr val="dk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2"/>
          <p:cNvSpPr txBox="1"/>
          <p:nvPr>
            <p:ph type="title"/>
          </p:nvPr>
        </p:nvSpPr>
        <p:spPr>
          <a:xfrm>
            <a:off x="457200" y="205978"/>
            <a:ext cx="8229600" cy="8574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
              <a:t>Preprocessing</a:t>
            </a:r>
            <a:endParaRPr/>
          </a:p>
        </p:txBody>
      </p:sp>
      <p:sp>
        <p:nvSpPr>
          <p:cNvPr id="169" name="Google Shape;169;p22"/>
          <p:cNvSpPr txBox="1"/>
          <p:nvPr>
            <p:ph idx="1" type="body"/>
          </p:nvPr>
        </p:nvSpPr>
        <p:spPr>
          <a:xfrm>
            <a:off x="467544" y="1419622"/>
            <a:ext cx="8208900" cy="2982600"/>
          </a:xfrm>
          <a:prstGeom prst="rect">
            <a:avLst/>
          </a:prstGeom>
        </p:spPr>
        <p:txBody>
          <a:bodyPr anchorCtr="0" anchor="t" bIns="45700" lIns="91425" spcFirstLastPara="1" rIns="91425" wrap="square" tIns="45700">
            <a:noAutofit/>
          </a:bodyPr>
          <a:lstStyle/>
          <a:p>
            <a:pPr indent="0" lvl="0" marL="0" rtl="0" algn="ctr">
              <a:spcBef>
                <a:spcPts val="440"/>
              </a:spcBef>
              <a:spcAft>
                <a:spcPts val="0"/>
              </a:spcAft>
              <a:buNone/>
            </a:pPr>
            <a:r>
              <a:rPr lang="en">
                <a:solidFill>
                  <a:schemeClr val="dk2"/>
                </a:solidFill>
              </a:rPr>
              <a:t>Text preprocessing adalah suatu proses untuk menyeleksi data text agar menjadi lebih terstruktur lagi dengan melalui serangkaian tahapan yang meliputi tahapan case folding, tokenizing, filtering dan stemming. Tidak ada aturan pasti tentang setiap tahapan dalam text preprocessing. Semua itu tergantung dengan jenis serta kondisi data yang kita miliki.</a:t>
            </a:r>
            <a:endParaRPr>
              <a:solidFill>
                <a:schemeClr val="dk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3"/>
          <p:cNvSpPr txBox="1"/>
          <p:nvPr>
            <p:ph type="title"/>
          </p:nvPr>
        </p:nvSpPr>
        <p:spPr>
          <a:xfrm>
            <a:off x="457200" y="205978"/>
            <a:ext cx="8229600" cy="8574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
              <a:t>Traditional ML</a:t>
            </a:r>
            <a:endParaRPr/>
          </a:p>
        </p:txBody>
      </p:sp>
      <p:sp>
        <p:nvSpPr>
          <p:cNvPr id="175" name="Google Shape;175;p23"/>
          <p:cNvSpPr txBox="1"/>
          <p:nvPr>
            <p:ph idx="1" type="body"/>
          </p:nvPr>
        </p:nvSpPr>
        <p:spPr>
          <a:xfrm>
            <a:off x="467544" y="1419622"/>
            <a:ext cx="8208900" cy="2982600"/>
          </a:xfrm>
          <a:prstGeom prst="rect">
            <a:avLst/>
          </a:prstGeom>
        </p:spPr>
        <p:txBody>
          <a:bodyPr anchorCtr="0" anchor="t" bIns="45700" lIns="91425" spcFirstLastPara="1" rIns="91425" wrap="square" tIns="45700">
            <a:noAutofit/>
          </a:bodyPr>
          <a:lstStyle/>
          <a:p>
            <a:pPr indent="0" lvl="0" marL="0" rtl="0" algn="ctr">
              <a:spcBef>
                <a:spcPts val="440"/>
              </a:spcBef>
              <a:spcAft>
                <a:spcPts val="0"/>
              </a:spcAft>
              <a:buNone/>
            </a:pPr>
            <a:r>
              <a:rPr lang="en">
                <a:solidFill>
                  <a:schemeClr val="dk2"/>
                </a:solidFill>
              </a:rPr>
              <a:t>Dengan mengubah kata menjadi lower case, menghilangkan imbuhan, menambahkan isalnum dan isdigit. Menambahkan fitur Beginning of Sentence (BoS) dan Ending of Sentence (EoS)</a:t>
            </a:r>
            <a:endParaRPr>
              <a:solidFill>
                <a:schemeClr val="dk2"/>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4"/>
          <p:cNvSpPr txBox="1"/>
          <p:nvPr>
            <p:ph type="title"/>
          </p:nvPr>
        </p:nvSpPr>
        <p:spPr>
          <a:xfrm>
            <a:off x="457200" y="205978"/>
            <a:ext cx="8229600" cy="8574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
              <a:t>Non-Contextual Embeddings</a:t>
            </a:r>
            <a:endParaRPr/>
          </a:p>
        </p:txBody>
      </p:sp>
      <p:sp>
        <p:nvSpPr>
          <p:cNvPr id="181" name="Google Shape;181;p24"/>
          <p:cNvSpPr txBox="1"/>
          <p:nvPr>
            <p:ph idx="1" type="body"/>
          </p:nvPr>
        </p:nvSpPr>
        <p:spPr>
          <a:xfrm>
            <a:off x="467544" y="1419622"/>
            <a:ext cx="8208900" cy="2982600"/>
          </a:xfrm>
          <a:prstGeom prst="rect">
            <a:avLst/>
          </a:prstGeom>
        </p:spPr>
        <p:txBody>
          <a:bodyPr anchorCtr="0" anchor="t" bIns="45700" lIns="91425" spcFirstLastPara="1" rIns="91425" wrap="square" tIns="45700">
            <a:noAutofit/>
          </a:bodyPr>
          <a:lstStyle/>
          <a:p>
            <a:pPr indent="0" lvl="0" marL="0" rtl="0" algn="ctr">
              <a:spcBef>
                <a:spcPts val="440"/>
              </a:spcBef>
              <a:spcAft>
                <a:spcPts val="0"/>
              </a:spcAft>
              <a:buNone/>
            </a:pPr>
            <a:r>
              <a:rPr lang="en">
                <a:solidFill>
                  <a:schemeClr val="dk2"/>
                </a:solidFill>
              </a:rPr>
              <a:t>Mengubah fitur kata menjadi angka, menambahkan padding, melakukan embedding dictionary word2vec kedalam fitur kata</a:t>
            </a:r>
            <a:endParaRPr>
              <a:solidFill>
                <a:schemeClr val="dk2"/>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