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7"/>
  </p:notesMasterIdLst>
  <p:handoutMasterIdLst>
    <p:handoutMasterId r:id="rId18"/>
  </p:handoutMasterIdLst>
  <p:sldIdLst>
    <p:sldId id="256" r:id="rId5"/>
    <p:sldId id="257" r:id="rId6"/>
    <p:sldId id="262" r:id="rId7"/>
    <p:sldId id="261" r:id="rId8"/>
    <p:sldId id="258" r:id="rId9"/>
    <p:sldId id="259" r:id="rId10"/>
    <p:sldId id="260" r:id="rId11"/>
    <p:sldId id="263" r:id="rId12"/>
    <p:sldId id="264" r:id="rId13"/>
    <p:sldId id="266" r:id="rId14"/>
    <p:sldId id="265" r:id="rId15"/>
    <p:sldId id="267" r:id="rId16"/>
  </p:sldIdLst>
  <p:sldSz cx="12188825" cy="6858000"/>
  <p:notesSz cx="6858000" cy="9144000"/>
  <p:defaultTextStyle>
    <a:defPPr rtl="0"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ED739C-5735-406B-ABFF-9CF28D5775BA}" v="3" dt="2021-01-28T07:07:33.780"/>
  </p1510:revLst>
</p1510:revInfo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599" autoAdjust="0"/>
  </p:normalViewPr>
  <p:slideViewPr>
    <p:cSldViewPr>
      <p:cViewPr varScale="1">
        <p:scale>
          <a:sx n="63" d="100"/>
          <a:sy n="63" d="100"/>
        </p:scale>
        <p:origin x="78" y="990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3330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i-Lill Lindås" userId="e4badeec-931d-40de-ba9a-365917482f69" providerId="ADAL" clId="{8AED739C-5735-406B-ABFF-9CF28D5775BA}"/>
    <pc:docChg chg="undo custSel mod addSld modSld sldOrd">
      <pc:chgData name="Mai-Lill Lindås" userId="e4badeec-931d-40de-ba9a-365917482f69" providerId="ADAL" clId="{8AED739C-5735-406B-ABFF-9CF28D5775BA}" dt="2021-01-28T07:54:46.759" v="1750" actId="20577"/>
      <pc:docMkLst>
        <pc:docMk/>
      </pc:docMkLst>
      <pc:sldChg chg="modSp mod">
        <pc:chgData name="Mai-Lill Lindås" userId="e4badeec-931d-40de-ba9a-365917482f69" providerId="ADAL" clId="{8AED739C-5735-406B-ABFF-9CF28D5775BA}" dt="2021-01-27T20:33:11.297" v="197" actId="20577"/>
        <pc:sldMkLst>
          <pc:docMk/>
          <pc:sldMk cId="707419723" sldId="258"/>
        </pc:sldMkLst>
        <pc:spChg chg="mod">
          <ac:chgData name="Mai-Lill Lindås" userId="e4badeec-931d-40de-ba9a-365917482f69" providerId="ADAL" clId="{8AED739C-5735-406B-ABFF-9CF28D5775BA}" dt="2021-01-27T20:30:00.974" v="17" actId="20577"/>
          <ac:spMkLst>
            <pc:docMk/>
            <pc:sldMk cId="707419723" sldId="258"/>
            <ac:spMk id="2" creationId="{6157B7D2-5C58-48AA-BB41-612AAB47709F}"/>
          </ac:spMkLst>
        </pc:spChg>
        <pc:spChg chg="mod">
          <ac:chgData name="Mai-Lill Lindås" userId="e4badeec-931d-40de-ba9a-365917482f69" providerId="ADAL" clId="{8AED739C-5735-406B-ABFF-9CF28D5775BA}" dt="2021-01-27T20:33:11.297" v="197" actId="20577"/>
          <ac:spMkLst>
            <pc:docMk/>
            <pc:sldMk cId="707419723" sldId="258"/>
            <ac:spMk id="3" creationId="{7A78074C-9F99-4DDD-90F9-9922CAA84EA5}"/>
          </ac:spMkLst>
        </pc:spChg>
      </pc:sldChg>
      <pc:sldChg chg="addSp modSp new mod">
        <pc:chgData name="Mai-Lill Lindås" userId="e4badeec-931d-40de-ba9a-365917482f69" providerId="ADAL" clId="{8AED739C-5735-406B-ABFF-9CF28D5775BA}" dt="2021-01-28T07:07:13.604" v="426" actId="1076"/>
        <pc:sldMkLst>
          <pc:docMk/>
          <pc:sldMk cId="2441703090" sldId="259"/>
        </pc:sldMkLst>
        <pc:spChg chg="mod">
          <ac:chgData name="Mai-Lill Lindås" userId="e4badeec-931d-40de-ba9a-365917482f69" providerId="ADAL" clId="{8AED739C-5735-406B-ABFF-9CF28D5775BA}" dt="2021-01-28T06:44:57.573" v="219" actId="20577"/>
          <ac:spMkLst>
            <pc:docMk/>
            <pc:sldMk cId="2441703090" sldId="259"/>
            <ac:spMk id="2" creationId="{287E3AFE-2718-4E58-9FF7-BA04E532CED0}"/>
          </ac:spMkLst>
        </pc:spChg>
        <pc:spChg chg="mod">
          <ac:chgData name="Mai-Lill Lindås" userId="e4badeec-931d-40de-ba9a-365917482f69" providerId="ADAL" clId="{8AED739C-5735-406B-ABFF-9CF28D5775BA}" dt="2021-01-28T07:05:05.150" v="401" actId="20577"/>
          <ac:spMkLst>
            <pc:docMk/>
            <pc:sldMk cId="2441703090" sldId="259"/>
            <ac:spMk id="3" creationId="{11D8A39A-35D2-423F-9E76-14488D587146}"/>
          </ac:spMkLst>
        </pc:spChg>
        <pc:picChg chg="add mod">
          <ac:chgData name="Mai-Lill Lindås" userId="e4badeec-931d-40de-ba9a-365917482f69" providerId="ADAL" clId="{8AED739C-5735-406B-ABFF-9CF28D5775BA}" dt="2021-01-28T07:04:35.487" v="399" actId="14100"/>
          <ac:picMkLst>
            <pc:docMk/>
            <pc:sldMk cId="2441703090" sldId="259"/>
            <ac:picMk id="5" creationId="{FDF5EB16-0EAF-4FA6-8714-C85AD1A54CE8}"/>
          </ac:picMkLst>
        </pc:picChg>
        <pc:picChg chg="add mod">
          <ac:chgData name="Mai-Lill Lindås" userId="e4badeec-931d-40de-ba9a-365917482f69" providerId="ADAL" clId="{8AED739C-5735-406B-ABFF-9CF28D5775BA}" dt="2021-01-28T07:07:13.604" v="426" actId="1076"/>
          <ac:picMkLst>
            <pc:docMk/>
            <pc:sldMk cId="2441703090" sldId="259"/>
            <ac:picMk id="7" creationId="{E8794743-451F-4BA9-BC8C-2F1526B06AB2}"/>
          </ac:picMkLst>
        </pc:picChg>
      </pc:sldChg>
      <pc:sldChg chg="addSp delSp modSp new mod ord">
        <pc:chgData name="Mai-Lill Lindås" userId="e4badeec-931d-40de-ba9a-365917482f69" providerId="ADAL" clId="{8AED739C-5735-406B-ABFF-9CF28D5775BA}" dt="2021-01-28T07:09:37.913" v="468"/>
        <pc:sldMkLst>
          <pc:docMk/>
          <pc:sldMk cId="1212683373" sldId="260"/>
        </pc:sldMkLst>
        <pc:spChg chg="mod">
          <ac:chgData name="Mai-Lill Lindås" userId="e4badeec-931d-40de-ba9a-365917482f69" providerId="ADAL" clId="{8AED739C-5735-406B-ABFF-9CF28D5775BA}" dt="2021-01-28T07:09:23.611" v="466" actId="20577"/>
          <ac:spMkLst>
            <pc:docMk/>
            <pc:sldMk cId="1212683373" sldId="260"/>
            <ac:spMk id="2" creationId="{9CADDF7A-F393-49FB-83B9-954F783292D7}"/>
          </ac:spMkLst>
        </pc:spChg>
        <pc:spChg chg="mod">
          <ac:chgData name="Mai-Lill Lindås" userId="e4badeec-931d-40de-ba9a-365917482f69" providerId="ADAL" clId="{8AED739C-5735-406B-ABFF-9CF28D5775BA}" dt="2021-01-28T07:08:14.038" v="451" actId="20577"/>
          <ac:spMkLst>
            <pc:docMk/>
            <pc:sldMk cId="1212683373" sldId="260"/>
            <ac:spMk id="3" creationId="{590D8868-9780-441E-86E5-936DDA928C4A}"/>
          </ac:spMkLst>
        </pc:spChg>
        <pc:picChg chg="add mod">
          <ac:chgData name="Mai-Lill Lindås" userId="e4badeec-931d-40de-ba9a-365917482f69" providerId="ADAL" clId="{8AED739C-5735-406B-ABFF-9CF28D5775BA}" dt="2021-01-28T07:07:25.982" v="428" actId="1076"/>
          <ac:picMkLst>
            <pc:docMk/>
            <pc:sldMk cId="1212683373" sldId="260"/>
            <ac:picMk id="4" creationId="{21E9355E-FB95-4571-A900-491180F02664}"/>
          </ac:picMkLst>
        </pc:picChg>
        <pc:picChg chg="add del mod">
          <ac:chgData name="Mai-Lill Lindås" userId="e4badeec-931d-40de-ba9a-365917482f69" providerId="ADAL" clId="{8AED739C-5735-406B-ABFF-9CF28D5775BA}" dt="2021-01-28T07:07:33.780" v="432"/>
          <ac:picMkLst>
            <pc:docMk/>
            <pc:sldMk cId="1212683373" sldId="260"/>
            <ac:picMk id="5" creationId="{CBF463C0-B8D6-4A6C-8153-29F0CF63D91D}"/>
          </ac:picMkLst>
        </pc:picChg>
        <pc:picChg chg="add mod">
          <ac:chgData name="Mai-Lill Lindås" userId="e4badeec-931d-40de-ba9a-365917482f69" providerId="ADAL" clId="{8AED739C-5735-406B-ABFF-9CF28D5775BA}" dt="2021-01-28T07:09:07.427" v="454" actId="14100"/>
          <ac:picMkLst>
            <pc:docMk/>
            <pc:sldMk cId="1212683373" sldId="260"/>
            <ac:picMk id="7" creationId="{15A83497-E94F-4DE7-8EF5-C5C0524D2840}"/>
          </ac:picMkLst>
        </pc:picChg>
      </pc:sldChg>
      <pc:sldChg chg="addSp modSp new mod ord">
        <pc:chgData name="Mai-Lill Lindås" userId="e4badeec-931d-40de-ba9a-365917482f69" providerId="ADAL" clId="{8AED739C-5735-406B-ABFF-9CF28D5775BA}" dt="2021-01-28T07:30:00.106" v="707" actId="1076"/>
        <pc:sldMkLst>
          <pc:docMk/>
          <pc:sldMk cId="131546357" sldId="261"/>
        </pc:sldMkLst>
        <pc:spChg chg="mod">
          <ac:chgData name="Mai-Lill Lindås" userId="e4badeec-931d-40de-ba9a-365917482f69" providerId="ADAL" clId="{8AED739C-5735-406B-ABFF-9CF28D5775BA}" dt="2021-01-28T07:10:31.301" v="518" actId="20577"/>
          <ac:spMkLst>
            <pc:docMk/>
            <pc:sldMk cId="131546357" sldId="261"/>
            <ac:spMk id="2" creationId="{7D13CB62-1FC7-4354-A187-E88DAD20273C}"/>
          </ac:spMkLst>
        </pc:spChg>
        <pc:spChg chg="mod">
          <ac:chgData name="Mai-Lill Lindås" userId="e4badeec-931d-40de-ba9a-365917482f69" providerId="ADAL" clId="{8AED739C-5735-406B-ABFF-9CF28D5775BA}" dt="2021-01-28T07:27:58.995" v="705" actId="20577"/>
          <ac:spMkLst>
            <pc:docMk/>
            <pc:sldMk cId="131546357" sldId="261"/>
            <ac:spMk id="3" creationId="{BE48BC59-9C24-410A-9C7E-6FE835F30B81}"/>
          </ac:spMkLst>
        </pc:spChg>
        <pc:picChg chg="add mod">
          <ac:chgData name="Mai-Lill Lindås" userId="e4badeec-931d-40de-ba9a-365917482f69" providerId="ADAL" clId="{8AED739C-5735-406B-ABFF-9CF28D5775BA}" dt="2021-01-28T07:12:45.537" v="593" actId="1076"/>
          <ac:picMkLst>
            <pc:docMk/>
            <pc:sldMk cId="131546357" sldId="261"/>
            <ac:picMk id="5" creationId="{E8264F01-3993-48FB-B3BC-F3F85D5204DB}"/>
          </ac:picMkLst>
        </pc:picChg>
        <pc:picChg chg="add mod">
          <ac:chgData name="Mai-Lill Lindås" userId="e4badeec-931d-40de-ba9a-365917482f69" providerId="ADAL" clId="{8AED739C-5735-406B-ABFF-9CF28D5775BA}" dt="2021-01-28T07:27:24.799" v="665" actId="1076"/>
          <ac:picMkLst>
            <pc:docMk/>
            <pc:sldMk cId="131546357" sldId="261"/>
            <ac:picMk id="7" creationId="{8031B1C8-09B4-4E90-BF17-01872D408CFF}"/>
          </ac:picMkLst>
        </pc:picChg>
        <pc:picChg chg="add mod">
          <ac:chgData name="Mai-Lill Lindås" userId="e4badeec-931d-40de-ba9a-365917482f69" providerId="ADAL" clId="{8AED739C-5735-406B-ABFF-9CF28D5775BA}" dt="2021-01-28T07:30:00.106" v="707" actId="1076"/>
          <ac:picMkLst>
            <pc:docMk/>
            <pc:sldMk cId="131546357" sldId="261"/>
            <ac:picMk id="9" creationId="{CBD395E4-CE0E-4035-84C6-3A39BFF55025}"/>
          </ac:picMkLst>
        </pc:picChg>
      </pc:sldChg>
      <pc:sldChg chg="addSp modSp new mod ord">
        <pc:chgData name="Mai-Lill Lindås" userId="e4badeec-931d-40de-ba9a-365917482f69" providerId="ADAL" clId="{8AED739C-5735-406B-ABFF-9CF28D5775BA}" dt="2021-01-28T07:36:04.978" v="806" actId="1076"/>
        <pc:sldMkLst>
          <pc:docMk/>
          <pc:sldMk cId="2472378696" sldId="262"/>
        </pc:sldMkLst>
        <pc:spChg chg="mod">
          <ac:chgData name="Mai-Lill Lindås" userId="e4badeec-931d-40de-ba9a-365917482f69" providerId="ADAL" clId="{8AED739C-5735-406B-ABFF-9CF28D5775BA}" dt="2021-01-28T07:32:40.304" v="741" actId="20577"/>
          <ac:spMkLst>
            <pc:docMk/>
            <pc:sldMk cId="2472378696" sldId="262"/>
            <ac:spMk id="2" creationId="{9D559DF9-14DC-4F94-9FFC-AABF03802B53}"/>
          </ac:spMkLst>
        </pc:spChg>
        <pc:spChg chg="mod">
          <ac:chgData name="Mai-Lill Lindås" userId="e4badeec-931d-40de-ba9a-365917482f69" providerId="ADAL" clId="{8AED739C-5735-406B-ABFF-9CF28D5775BA}" dt="2021-01-28T07:34:20.084" v="804" actId="20577"/>
          <ac:spMkLst>
            <pc:docMk/>
            <pc:sldMk cId="2472378696" sldId="262"/>
            <ac:spMk id="3" creationId="{FA8716BD-B8EC-44A0-99A3-0E93F0F8672B}"/>
          </ac:spMkLst>
        </pc:spChg>
        <pc:picChg chg="add mod">
          <ac:chgData name="Mai-Lill Lindås" userId="e4badeec-931d-40de-ba9a-365917482f69" providerId="ADAL" clId="{8AED739C-5735-406B-ABFF-9CF28D5775BA}" dt="2021-01-28T07:36:04.978" v="806" actId="1076"/>
          <ac:picMkLst>
            <pc:docMk/>
            <pc:sldMk cId="2472378696" sldId="262"/>
            <ac:picMk id="5" creationId="{F7055F9D-5A59-4B45-B92B-EFA8CDE4CEE5}"/>
          </ac:picMkLst>
        </pc:picChg>
      </pc:sldChg>
      <pc:sldChg chg="modSp new mod">
        <pc:chgData name="Mai-Lill Lindås" userId="e4badeec-931d-40de-ba9a-365917482f69" providerId="ADAL" clId="{8AED739C-5735-406B-ABFF-9CF28D5775BA}" dt="2021-01-28T07:42:51.790" v="1264" actId="20577"/>
        <pc:sldMkLst>
          <pc:docMk/>
          <pc:sldMk cId="4159686385" sldId="263"/>
        </pc:sldMkLst>
        <pc:spChg chg="mod">
          <ac:chgData name="Mai-Lill Lindås" userId="e4badeec-931d-40de-ba9a-365917482f69" providerId="ADAL" clId="{8AED739C-5735-406B-ABFF-9CF28D5775BA}" dt="2021-01-28T07:37:42.276" v="848" actId="20577"/>
          <ac:spMkLst>
            <pc:docMk/>
            <pc:sldMk cId="4159686385" sldId="263"/>
            <ac:spMk id="2" creationId="{93771DFB-9A53-4CC8-BA34-3C2E87B6AD01}"/>
          </ac:spMkLst>
        </pc:spChg>
        <pc:spChg chg="mod">
          <ac:chgData name="Mai-Lill Lindås" userId="e4badeec-931d-40de-ba9a-365917482f69" providerId="ADAL" clId="{8AED739C-5735-406B-ABFF-9CF28D5775BA}" dt="2021-01-28T07:42:51.790" v="1264" actId="20577"/>
          <ac:spMkLst>
            <pc:docMk/>
            <pc:sldMk cId="4159686385" sldId="263"/>
            <ac:spMk id="3" creationId="{E0BEFDDF-E111-4011-B09C-80B86149BBB6}"/>
          </ac:spMkLst>
        </pc:spChg>
      </pc:sldChg>
      <pc:sldChg chg="addSp modSp new mod">
        <pc:chgData name="Mai-Lill Lindås" userId="e4badeec-931d-40de-ba9a-365917482f69" providerId="ADAL" clId="{8AED739C-5735-406B-ABFF-9CF28D5775BA}" dt="2021-01-28T07:49:26.200" v="1340" actId="14100"/>
        <pc:sldMkLst>
          <pc:docMk/>
          <pc:sldMk cId="980137874" sldId="264"/>
        </pc:sldMkLst>
        <pc:spChg chg="mod">
          <ac:chgData name="Mai-Lill Lindås" userId="e4badeec-931d-40de-ba9a-365917482f69" providerId="ADAL" clId="{8AED739C-5735-406B-ABFF-9CF28D5775BA}" dt="2021-01-28T07:47:46.675" v="1286" actId="20577"/>
          <ac:spMkLst>
            <pc:docMk/>
            <pc:sldMk cId="980137874" sldId="264"/>
            <ac:spMk id="2" creationId="{9E5EDE2E-06FF-4A2E-B2C6-9DF6EF626D8D}"/>
          </ac:spMkLst>
        </pc:spChg>
        <pc:spChg chg="mod">
          <ac:chgData name="Mai-Lill Lindås" userId="e4badeec-931d-40de-ba9a-365917482f69" providerId="ADAL" clId="{8AED739C-5735-406B-ABFF-9CF28D5775BA}" dt="2021-01-28T07:48:57.154" v="1337" actId="20577"/>
          <ac:spMkLst>
            <pc:docMk/>
            <pc:sldMk cId="980137874" sldId="264"/>
            <ac:spMk id="3" creationId="{A5A26EA1-40AD-45C0-93F3-DCC33B17CCEC}"/>
          </ac:spMkLst>
        </pc:spChg>
        <pc:picChg chg="add mod">
          <ac:chgData name="Mai-Lill Lindås" userId="e4badeec-931d-40de-ba9a-365917482f69" providerId="ADAL" clId="{8AED739C-5735-406B-ABFF-9CF28D5775BA}" dt="2021-01-28T07:49:26.200" v="1340" actId="14100"/>
          <ac:picMkLst>
            <pc:docMk/>
            <pc:sldMk cId="980137874" sldId="264"/>
            <ac:picMk id="5" creationId="{DB4DEA9C-F466-412F-B8FF-F946CA5A0195}"/>
          </ac:picMkLst>
        </pc:picChg>
      </pc:sldChg>
      <pc:sldChg chg="modSp new mod">
        <pc:chgData name="Mai-Lill Lindås" userId="e4badeec-931d-40de-ba9a-365917482f69" providerId="ADAL" clId="{8AED739C-5735-406B-ABFF-9CF28D5775BA}" dt="2021-01-28T07:52:22.594" v="1515" actId="20577"/>
        <pc:sldMkLst>
          <pc:docMk/>
          <pc:sldMk cId="776599411" sldId="265"/>
        </pc:sldMkLst>
        <pc:spChg chg="mod">
          <ac:chgData name="Mai-Lill Lindås" userId="e4badeec-931d-40de-ba9a-365917482f69" providerId="ADAL" clId="{8AED739C-5735-406B-ABFF-9CF28D5775BA}" dt="2021-01-28T07:49:57.323" v="1370" actId="20577"/>
          <ac:spMkLst>
            <pc:docMk/>
            <pc:sldMk cId="776599411" sldId="265"/>
            <ac:spMk id="2" creationId="{7E609436-F4FB-434A-88FF-4FF15B49C906}"/>
          </ac:spMkLst>
        </pc:spChg>
        <pc:spChg chg="mod">
          <ac:chgData name="Mai-Lill Lindås" userId="e4badeec-931d-40de-ba9a-365917482f69" providerId="ADAL" clId="{8AED739C-5735-406B-ABFF-9CF28D5775BA}" dt="2021-01-28T07:52:22.594" v="1515" actId="20577"/>
          <ac:spMkLst>
            <pc:docMk/>
            <pc:sldMk cId="776599411" sldId="265"/>
            <ac:spMk id="3" creationId="{8C592D4D-6666-43ED-B183-87850A04004B}"/>
          </ac:spMkLst>
        </pc:spChg>
      </pc:sldChg>
      <pc:sldChg chg="modSp new mod">
        <pc:chgData name="Mai-Lill Lindås" userId="e4badeec-931d-40de-ba9a-365917482f69" providerId="ADAL" clId="{8AED739C-5735-406B-ABFF-9CF28D5775BA}" dt="2021-01-28T07:54:02.440" v="1732" actId="20577"/>
        <pc:sldMkLst>
          <pc:docMk/>
          <pc:sldMk cId="728393868" sldId="266"/>
        </pc:sldMkLst>
        <pc:spChg chg="mod">
          <ac:chgData name="Mai-Lill Lindås" userId="e4badeec-931d-40de-ba9a-365917482f69" providerId="ADAL" clId="{8AED739C-5735-406B-ABFF-9CF28D5775BA}" dt="2021-01-28T07:52:56.744" v="1521" actId="20577"/>
          <ac:spMkLst>
            <pc:docMk/>
            <pc:sldMk cId="728393868" sldId="266"/>
            <ac:spMk id="2" creationId="{0BFC2025-8824-45E5-89A4-2C34C9CB516E}"/>
          </ac:spMkLst>
        </pc:spChg>
        <pc:spChg chg="mod">
          <ac:chgData name="Mai-Lill Lindås" userId="e4badeec-931d-40de-ba9a-365917482f69" providerId="ADAL" clId="{8AED739C-5735-406B-ABFF-9CF28D5775BA}" dt="2021-01-28T07:54:02.440" v="1732" actId="20577"/>
          <ac:spMkLst>
            <pc:docMk/>
            <pc:sldMk cId="728393868" sldId="266"/>
            <ac:spMk id="3" creationId="{8748A55B-6F45-4702-8BBD-5443B9368153}"/>
          </ac:spMkLst>
        </pc:spChg>
      </pc:sldChg>
      <pc:sldChg chg="addSp modSp new mod modClrScheme chgLayout">
        <pc:chgData name="Mai-Lill Lindås" userId="e4badeec-931d-40de-ba9a-365917482f69" providerId="ADAL" clId="{8AED739C-5735-406B-ABFF-9CF28D5775BA}" dt="2021-01-28T07:54:46.759" v="1750" actId="20577"/>
        <pc:sldMkLst>
          <pc:docMk/>
          <pc:sldMk cId="3685829660" sldId="267"/>
        </pc:sldMkLst>
        <pc:spChg chg="add mod">
          <ac:chgData name="Mai-Lill Lindås" userId="e4badeec-931d-40de-ba9a-365917482f69" providerId="ADAL" clId="{8AED739C-5735-406B-ABFF-9CF28D5775BA}" dt="2021-01-28T07:54:40.910" v="1735" actId="26606"/>
          <ac:spMkLst>
            <pc:docMk/>
            <pc:sldMk cId="3685829660" sldId="267"/>
            <ac:spMk id="3" creationId="{1935AFA3-2793-4883-9C98-81305428BFFF}"/>
          </ac:spMkLst>
        </pc:spChg>
        <pc:spChg chg="add mod">
          <ac:chgData name="Mai-Lill Lindås" userId="e4badeec-931d-40de-ba9a-365917482f69" providerId="ADAL" clId="{8AED739C-5735-406B-ABFF-9CF28D5775BA}" dt="2021-01-28T07:54:46.759" v="1750" actId="20577"/>
          <ac:spMkLst>
            <pc:docMk/>
            <pc:sldMk cId="3685829660" sldId="267"/>
            <ac:spMk id="8" creationId="{14E71A70-9AB4-4FEE-BFF6-BA369BD2C2C3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nb-NO" dirty="0"/>
          </a:p>
        </p:txBody>
      </p:sp>
      <p:sp>
        <p:nvSpPr>
          <p:cNvPr id="3" name="Plassholder for dato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DF82419-1499-4662-9B68-0BF5299C6D87}" type="datetime1">
              <a:rPr lang="nb-NO" smtClean="0"/>
              <a:t>19.10.2022</a:t>
            </a:fld>
            <a:endParaRPr lang="nb-NO" dirty="0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nb-NO" dirty="0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50423A-8BCE-448E-A97B-03A88B2B12C1}" type="slidenum">
              <a:rPr lang="nb-NO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nb-NO" noProof="0" dirty="0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5084CD8-ECFC-4008-A85B-59093D6279A3}" type="datetime1">
              <a:rPr lang="nb-NO" noProof="0" smtClean="0"/>
              <a:t>19.10.2022</a:t>
            </a:fld>
            <a:endParaRPr lang="nb-NO" noProof="0" dirty="0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nb-NO" noProof="0" dirty="0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 dirty="0"/>
              <a:t>Rediger tekststiler i malen</a:t>
            </a:r>
          </a:p>
          <a:p>
            <a:pPr lvl="1" rtl="0"/>
            <a:r>
              <a:rPr lang="nb-NO" noProof="0" dirty="0"/>
              <a:t>Andre nivå</a:t>
            </a:r>
          </a:p>
          <a:p>
            <a:pPr lvl="2" rtl="0"/>
            <a:r>
              <a:rPr lang="nb-NO" noProof="0" dirty="0"/>
              <a:t>Tredje nivå</a:t>
            </a:r>
          </a:p>
          <a:p>
            <a:pPr lvl="3" rtl="0"/>
            <a:r>
              <a:rPr lang="nb-NO" noProof="0" dirty="0"/>
              <a:t>Fjerde nivå</a:t>
            </a:r>
          </a:p>
          <a:p>
            <a:pPr lvl="4" rtl="0"/>
            <a:r>
              <a:rPr lang="nb-NO" noProof="0" dirty="0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nb-NO" noProof="0" dirty="0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F2A70B-78F2-4DCF-B53B-C990D2FAFB8A}" type="slidenum">
              <a:rPr lang="nb-NO" noProof="0"/>
              <a:t>‹#›</a:t>
            </a:fld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nb-NO" smtClean="0"/>
              <a:t>1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1603361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nb-NO" smtClean="0"/>
              <a:t>2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992076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 rtlCol="0">
            <a:noAutofit/>
          </a:bodyPr>
          <a:lstStyle>
            <a:lvl1pPr rtl="0">
              <a:defRPr sz="5400"/>
            </a:lvl1pPr>
          </a:lstStyle>
          <a:p>
            <a:pPr rtl="0"/>
            <a:r>
              <a:rPr lang="nb-NO" noProof="0"/>
              <a:t>Klikk for å redigere tittelstil</a:t>
            </a:r>
            <a:endParaRPr lang="nb-NO" noProof="0" dirty="0"/>
          </a:p>
        </p:txBody>
      </p:sp>
      <p:grpSp>
        <p:nvGrpSpPr>
          <p:cNvPr id="256" name="linje" descr="Linjegrafikk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ihånds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/>
            </a:p>
          </p:txBody>
        </p:sp>
        <p:sp>
          <p:nvSpPr>
            <p:cNvPr id="258" name="Frihånds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/>
            </a:p>
          </p:txBody>
        </p:sp>
        <p:sp>
          <p:nvSpPr>
            <p:cNvPr id="259" name="Frihånds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/>
            </a:p>
          </p:txBody>
        </p:sp>
        <p:sp>
          <p:nvSpPr>
            <p:cNvPr id="260" name="Frihånds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/>
            </a:p>
          </p:txBody>
        </p:sp>
        <p:sp>
          <p:nvSpPr>
            <p:cNvPr id="261" name="Frihånds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/>
            </a:p>
          </p:txBody>
        </p:sp>
        <p:sp>
          <p:nvSpPr>
            <p:cNvPr id="262" name="Frihånds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/>
            </a:p>
          </p:txBody>
        </p:sp>
        <p:sp>
          <p:nvSpPr>
            <p:cNvPr id="263" name="Frihånds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/>
            </a:p>
          </p:txBody>
        </p:sp>
        <p:sp>
          <p:nvSpPr>
            <p:cNvPr id="264" name="Frihånds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/>
            </a:p>
          </p:txBody>
        </p:sp>
        <p:sp>
          <p:nvSpPr>
            <p:cNvPr id="265" name="Frihånds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/>
            </a:p>
          </p:txBody>
        </p:sp>
        <p:sp>
          <p:nvSpPr>
            <p:cNvPr id="266" name="Frihånds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/>
            </a:p>
          </p:txBody>
        </p:sp>
        <p:sp>
          <p:nvSpPr>
            <p:cNvPr id="267" name="Frihånds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/>
            </a:p>
          </p:txBody>
        </p:sp>
        <p:sp>
          <p:nvSpPr>
            <p:cNvPr id="268" name="Frihånds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/>
            </a:p>
          </p:txBody>
        </p:sp>
        <p:sp>
          <p:nvSpPr>
            <p:cNvPr id="269" name="Frihånds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/>
            </a:p>
          </p:txBody>
        </p:sp>
        <p:sp>
          <p:nvSpPr>
            <p:cNvPr id="270" name="Frihånds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/>
            </a:p>
          </p:txBody>
        </p:sp>
        <p:sp>
          <p:nvSpPr>
            <p:cNvPr id="271" name="Frihånds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/>
            </a:p>
          </p:txBody>
        </p:sp>
        <p:sp>
          <p:nvSpPr>
            <p:cNvPr id="272" name="Frihånds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/>
            </a:p>
          </p:txBody>
        </p:sp>
        <p:sp>
          <p:nvSpPr>
            <p:cNvPr id="273" name="Frihånds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/>
            </a:p>
          </p:txBody>
        </p:sp>
        <p:sp>
          <p:nvSpPr>
            <p:cNvPr id="274" name="Frihånds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/>
            </a:p>
          </p:txBody>
        </p:sp>
        <p:sp>
          <p:nvSpPr>
            <p:cNvPr id="275" name="Frihånds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/>
            </a:p>
          </p:txBody>
        </p:sp>
        <p:sp>
          <p:nvSpPr>
            <p:cNvPr id="276" name="Frihånds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/>
            </a:p>
          </p:txBody>
        </p:sp>
        <p:sp>
          <p:nvSpPr>
            <p:cNvPr id="277" name="Frihånds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/>
            </a:p>
          </p:txBody>
        </p:sp>
        <p:sp>
          <p:nvSpPr>
            <p:cNvPr id="278" name="Frihånds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/>
            </a:p>
          </p:txBody>
        </p:sp>
        <p:sp>
          <p:nvSpPr>
            <p:cNvPr id="279" name="Frihånds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/>
            </a:p>
          </p:txBody>
        </p:sp>
        <p:sp>
          <p:nvSpPr>
            <p:cNvPr id="280" name="Frihånds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/>
            </a:p>
          </p:txBody>
        </p:sp>
        <p:sp>
          <p:nvSpPr>
            <p:cNvPr id="281" name="Frihånds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/>
            </a:p>
          </p:txBody>
        </p:sp>
        <p:sp>
          <p:nvSpPr>
            <p:cNvPr id="282" name="Frihånds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/>
            </a:p>
          </p:txBody>
        </p:sp>
        <p:sp>
          <p:nvSpPr>
            <p:cNvPr id="283" name="Frihånds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/>
            </a:p>
          </p:txBody>
        </p:sp>
        <p:sp>
          <p:nvSpPr>
            <p:cNvPr id="284" name="Frihånds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/>
            </a:p>
          </p:txBody>
        </p:sp>
        <p:sp>
          <p:nvSpPr>
            <p:cNvPr id="285" name="Frihånds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/>
            </a:p>
          </p:txBody>
        </p:sp>
        <p:sp>
          <p:nvSpPr>
            <p:cNvPr id="286" name="Frihånds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/>
            </a:p>
          </p:txBody>
        </p:sp>
        <p:sp>
          <p:nvSpPr>
            <p:cNvPr id="287" name="Frihånds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/>
            </a:p>
          </p:txBody>
        </p:sp>
        <p:sp>
          <p:nvSpPr>
            <p:cNvPr id="288" name="Frihånds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/>
            </a:p>
          </p:txBody>
        </p:sp>
        <p:sp>
          <p:nvSpPr>
            <p:cNvPr id="289" name="Frihånds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/>
            </a:p>
          </p:txBody>
        </p:sp>
        <p:sp>
          <p:nvSpPr>
            <p:cNvPr id="290" name="Frihånds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/>
            </a:p>
          </p:txBody>
        </p:sp>
        <p:sp>
          <p:nvSpPr>
            <p:cNvPr id="291" name="Frihånds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/>
            </a:p>
          </p:txBody>
        </p:sp>
        <p:sp>
          <p:nvSpPr>
            <p:cNvPr id="292" name="Frihånds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/>
            </a:p>
          </p:txBody>
        </p:sp>
        <p:sp>
          <p:nvSpPr>
            <p:cNvPr id="293" name="Frihånds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/>
            </a:p>
          </p:txBody>
        </p:sp>
        <p:sp>
          <p:nvSpPr>
            <p:cNvPr id="294" name="Frihånds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/>
            </a:p>
          </p:txBody>
        </p:sp>
        <p:sp>
          <p:nvSpPr>
            <p:cNvPr id="295" name="Frihånds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/>
            </a:p>
          </p:txBody>
        </p:sp>
        <p:sp>
          <p:nvSpPr>
            <p:cNvPr id="296" name="Frihånds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/>
            </a:p>
          </p:txBody>
        </p:sp>
        <p:sp>
          <p:nvSpPr>
            <p:cNvPr id="297" name="Frihånds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/>
            </a:p>
          </p:txBody>
        </p:sp>
        <p:sp>
          <p:nvSpPr>
            <p:cNvPr id="298" name="Frihånds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/>
            </a:p>
          </p:txBody>
        </p:sp>
        <p:sp>
          <p:nvSpPr>
            <p:cNvPr id="299" name="Frihånds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/>
            </a:p>
          </p:txBody>
        </p:sp>
        <p:sp>
          <p:nvSpPr>
            <p:cNvPr id="300" name="Frihånds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/>
            </a:p>
          </p:txBody>
        </p:sp>
        <p:sp>
          <p:nvSpPr>
            <p:cNvPr id="301" name="Frihånds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/>
            </a:p>
          </p:txBody>
        </p:sp>
        <p:sp>
          <p:nvSpPr>
            <p:cNvPr id="302" name="Frihånds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/>
            </a:p>
          </p:txBody>
        </p:sp>
        <p:sp>
          <p:nvSpPr>
            <p:cNvPr id="303" name="Frihånds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/>
            </a:p>
          </p:txBody>
        </p:sp>
        <p:sp>
          <p:nvSpPr>
            <p:cNvPr id="304" name="Frihånds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/>
            </a:p>
          </p:txBody>
        </p:sp>
        <p:sp>
          <p:nvSpPr>
            <p:cNvPr id="305" name="Frihånds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/>
            </a:p>
          </p:txBody>
        </p:sp>
        <p:sp>
          <p:nvSpPr>
            <p:cNvPr id="306" name="Frihånds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/>
            </a:p>
          </p:txBody>
        </p:sp>
        <p:sp>
          <p:nvSpPr>
            <p:cNvPr id="307" name="Frihånds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/>
            </a:p>
          </p:txBody>
        </p:sp>
        <p:sp>
          <p:nvSpPr>
            <p:cNvPr id="308" name="Frihånds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/>
            </a:p>
          </p:txBody>
        </p:sp>
        <p:sp>
          <p:nvSpPr>
            <p:cNvPr id="309" name="Frihånds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/>
            </a:p>
          </p:txBody>
        </p:sp>
        <p:sp>
          <p:nvSpPr>
            <p:cNvPr id="310" name="Frihånds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/>
            </a:p>
          </p:txBody>
        </p:sp>
        <p:sp>
          <p:nvSpPr>
            <p:cNvPr id="311" name="Frihånds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/>
            </a:p>
          </p:txBody>
        </p:sp>
        <p:sp>
          <p:nvSpPr>
            <p:cNvPr id="312" name="Frihånds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/>
            </a:p>
          </p:txBody>
        </p:sp>
        <p:sp>
          <p:nvSpPr>
            <p:cNvPr id="313" name="Frihånds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/>
            </a:p>
          </p:txBody>
        </p:sp>
        <p:sp>
          <p:nvSpPr>
            <p:cNvPr id="314" name="Frihånds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/>
            </a:p>
          </p:txBody>
        </p:sp>
        <p:sp>
          <p:nvSpPr>
            <p:cNvPr id="315" name="Frihånds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/>
            </a:p>
          </p:txBody>
        </p:sp>
        <p:sp>
          <p:nvSpPr>
            <p:cNvPr id="316" name="Frihånds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/>
            </a:p>
          </p:txBody>
        </p:sp>
        <p:sp>
          <p:nvSpPr>
            <p:cNvPr id="317" name="Frihånds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/>
            </a:p>
          </p:txBody>
        </p:sp>
        <p:sp>
          <p:nvSpPr>
            <p:cNvPr id="318" name="Frihånds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/>
            </a:p>
          </p:txBody>
        </p:sp>
        <p:sp>
          <p:nvSpPr>
            <p:cNvPr id="319" name="Frihånds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/>
            </a:p>
          </p:txBody>
        </p:sp>
        <p:sp>
          <p:nvSpPr>
            <p:cNvPr id="320" name="Frihånds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/>
            </a:p>
          </p:txBody>
        </p:sp>
        <p:sp>
          <p:nvSpPr>
            <p:cNvPr id="321" name="Frihånds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/>
            </a:p>
          </p:txBody>
        </p:sp>
        <p:sp>
          <p:nvSpPr>
            <p:cNvPr id="322" name="Frihånds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/>
            </a:p>
          </p:txBody>
        </p:sp>
        <p:sp>
          <p:nvSpPr>
            <p:cNvPr id="323" name="Frihånds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/>
            </a:p>
          </p:txBody>
        </p:sp>
        <p:sp>
          <p:nvSpPr>
            <p:cNvPr id="324" name="Frihånds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/>
            </a:p>
          </p:txBody>
        </p:sp>
        <p:sp>
          <p:nvSpPr>
            <p:cNvPr id="325" name="Frihånds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/>
            </a:p>
          </p:txBody>
        </p:sp>
        <p:sp>
          <p:nvSpPr>
            <p:cNvPr id="326" name="Frihånds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/>
            </a:p>
          </p:txBody>
        </p:sp>
        <p:sp>
          <p:nvSpPr>
            <p:cNvPr id="327" name="Frihånds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/>
            </a:p>
          </p:txBody>
        </p:sp>
        <p:sp>
          <p:nvSpPr>
            <p:cNvPr id="328" name="Frihånds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/>
            </a:p>
          </p:txBody>
        </p:sp>
        <p:sp>
          <p:nvSpPr>
            <p:cNvPr id="329" name="Frihånds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/>
            </a:p>
          </p:txBody>
        </p:sp>
        <p:sp>
          <p:nvSpPr>
            <p:cNvPr id="330" name="Frihånds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/>
            </a:p>
          </p:txBody>
        </p:sp>
        <p:sp>
          <p:nvSpPr>
            <p:cNvPr id="331" name="Frihånds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/>
            </a:p>
          </p:txBody>
        </p:sp>
        <p:sp>
          <p:nvSpPr>
            <p:cNvPr id="332" name="Frihånds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/>
            </a:p>
          </p:txBody>
        </p:sp>
        <p:sp>
          <p:nvSpPr>
            <p:cNvPr id="333" name="Frihånds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/>
            </a:p>
          </p:txBody>
        </p:sp>
        <p:sp>
          <p:nvSpPr>
            <p:cNvPr id="334" name="Frihånds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/>
            </a:p>
          </p:txBody>
        </p:sp>
        <p:sp>
          <p:nvSpPr>
            <p:cNvPr id="335" name="Frihånds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/>
            </a:p>
          </p:txBody>
        </p:sp>
        <p:sp>
          <p:nvSpPr>
            <p:cNvPr id="336" name="Frihånds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/>
            </a:p>
          </p:txBody>
        </p:sp>
        <p:sp>
          <p:nvSpPr>
            <p:cNvPr id="337" name="Frihånds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/>
            </a:p>
          </p:txBody>
        </p:sp>
        <p:sp>
          <p:nvSpPr>
            <p:cNvPr id="338" name="Frihånds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/>
            </a:p>
          </p:txBody>
        </p:sp>
        <p:sp>
          <p:nvSpPr>
            <p:cNvPr id="339" name="Frihånds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/>
            </a:p>
          </p:txBody>
        </p:sp>
        <p:sp>
          <p:nvSpPr>
            <p:cNvPr id="340" name="Frihånds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/>
            </a:p>
          </p:txBody>
        </p:sp>
        <p:sp>
          <p:nvSpPr>
            <p:cNvPr id="341" name="Frihånds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/>
            </a:p>
          </p:txBody>
        </p:sp>
        <p:sp>
          <p:nvSpPr>
            <p:cNvPr id="342" name="Frihånds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/>
            </a:p>
          </p:txBody>
        </p:sp>
        <p:sp>
          <p:nvSpPr>
            <p:cNvPr id="343" name="Frihånds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/>
            </a:p>
          </p:txBody>
        </p:sp>
        <p:sp>
          <p:nvSpPr>
            <p:cNvPr id="344" name="Frihånds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/>
            </a:p>
          </p:txBody>
        </p:sp>
        <p:sp>
          <p:nvSpPr>
            <p:cNvPr id="345" name="Frihånds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/>
            </a:p>
          </p:txBody>
        </p:sp>
        <p:sp>
          <p:nvSpPr>
            <p:cNvPr id="346" name="Frihånds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/>
            </a:p>
          </p:txBody>
        </p:sp>
        <p:sp>
          <p:nvSpPr>
            <p:cNvPr id="347" name="Frihånds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/>
            </a:p>
          </p:txBody>
        </p:sp>
        <p:sp>
          <p:nvSpPr>
            <p:cNvPr id="348" name="Frihånds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/>
            </a:p>
          </p:txBody>
        </p:sp>
        <p:sp>
          <p:nvSpPr>
            <p:cNvPr id="349" name="Frihånds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/>
            </a:p>
          </p:txBody>
        </p:sp>
        <p:sp>
          <p:nvSpPr>
            <p:cNvPr id="350" name="Frihånds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/>
            </a:p>
          </p:txBody>
        </p:sp>
        <p:sp>
          <p:nvSpPr>
            <p:cNvPr id="351" name="Frihånds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/>
            </a:p>
          </p:txBody>
        </p:sp>
        <p:sp>
          <p:nvSpPr>
            <p:cNvPr id="352" name="Frihånds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/>
            </a:p>
          </p:txBody>
        </p:sp>
        <p:sp>
          <p:nvSpPr>
            <p:cNvPr id="353" name="Frihånds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/>
            </a:p>
          </p:txBody>
        </p:sp>
        <p:sp>
          <p:nvSpPr>
            <p:cNvPr id="354" name="Frihånds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/>
            </a:p>
          </p:txBody>
        </p:sp>
        <p:sp>
          <p:nvSpPr>
            <p:cNvPr id="355" name="Frihånds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/>
            </a:p>
          </p:txBody>
        </p:sp>
        <p:sp>
          <p:nvSpPr>
            <p:cNvPr id="356" name="Frihånds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/>
            </a:p>
          </p:txBody>
        </p:sp>
        <p:sp>
          <p:nvSpPr>
            <p:cNvPr id="357" name="Frihånds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/>
            </a:p>
          </p:txBody>
        </p:sp>
        <p:sp>
          <p:nvSpPr>
            <p:cNvPr id="358" name="Frihånds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/>
            </a:p>
          </p:txBody>
        </p:sp>
        <p:sp>
          <p:nvSpPr>
            <p:cNvPr id="359" name="Frihånds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/>
            </a:p>
          </p:txBody>
        </p:sp>
        <p:sp>
          <p:nvSpPr>
            <p:cNvPr id="360" name="Frihånds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/>
            </a:p>
          </p:txBody>
        </p:sp>
        <p:sp>
          <p:nvSpPr>
            <p:cNvPr id="361" name="Frihånds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/>
            </a:p>
          </p:txBody>
        </p:sp>
        <p:sp>
          <p:nvSpPr>
            <p:cNvPr id="362" name="Frihånds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/>
            </a:p>
          </p:txBody>
        </p:sp>
        <p:sp>
          <p:nvSpPr>
            <p:cNvPr id="363" name="Frihånds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/>
            </a:p>
          </p:txBody>
        </p:sp>
        <p:sp>
          <p:nvSpPr>
            <p:cNvPr id="364" name="Frihånds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/>
            </a:p>
          </p:txBody>
        </p:sp>
        <p:sp>
          <p:nvSpPr>
            <p:cNvPr id="365" name="Frihånds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/>
            </a:p>
          </p:txBody>
        </p:sp>
        <p:sp>
          <p:nvSpPr>
            <p:cNvPr id="366" name="Frihånds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/>
            </a:p>
          </p:txBody>
        </p:sp>
        <p:sp>
          <p:nvSpPr>
            <p:cNvPr id="367" name="Frihånds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/>
            </a:p>
          </p:txBody>
        </p:sp>
        <p:sp>
          <p:nvSpPr>
            <p:cNvPr id="368" name="Frihånds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/>
            </a:p>
          </p:txBody>
        </p:sp>
        <p:sp>
          <p:nvSpPr>
            <p:cNvPr id="369" name="Frihånds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/>
            </a:p>
          </p:txBody>
        </p:sp>
        <p:sp>
          <p:nvSpPr>
            <p:cNvPr id="370" name="Frihånds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/>
            </a:p>
          </p:txBody>
        </p:sp>
        <p:sp>
          <p:nvSpPr>
            <p:cNvPr id="371" name="Frihånds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/>
            </a:p>
          </p:txBody>
        </p:sp>
        <p:sp>
          <p:nvSpPr>
            <p:cNvPr id="372" name="Frihånds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/>
            </a:p>
          </p:txBody>
        </p:sp>
        <p:sp>
          <p:nvSpPr>
            <p:cNvPr id="373" name="Frihånds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/>
            </a:p>
          </p:txBody>
        </p:sp>
        <p:sp>
          <p:nvSpPr>
            <p:cNvPr id="374" name="Frihånds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/>
            </a:p>
          </p:txBody>
        </p:sp>
        <p:sp>
          <p:nvSpPr>
            <p:cNvPr id="375" name="Frihånds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/>
            </a:p>
          </p:txBody>
        </p:sp>
        <p:sp>
          <p:nvSpPr>
            <p:cNvPr id="376" name="Frihånds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/>
            </a:p>
          </p:txBody>
        </p:sp>
        <p:sp>
          <p:nvSpPr>
            <p:cNvPr id="377" name="Frihånds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/>
            </a:p>
          </p:txBody>
        </p:sp>
        <p:sp>
          <p:nvSpPr>
            <p:cNvPr id="378" name="Frihånds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/>
            </a:p>
          </p:txBody>
        </p:sp>
        <p:sp>
          <p:nvSpPr>
            <p:cNvPr id="379" name="Frihånds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/>
            </a:p>
          </p:txBody>
        </p:sp>
      </p:grp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noProof="0"/>
              <a:t>Klikk for å redigere undertittelstil i malen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tel og 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b-NO" noProof="0"/>
              <a:t>Klikk for å redigere tittelstil</a:t>
            </a:r>
            <a:endParaRPr lang="nb-NO" noProof="0" dirty="0"/>
          </a:p>
        </p:txBody>
      </p:sp>
      <p:grpSp>
        <p:nvGrpSpPr>
          <p:cNvPr id="7" name="linje" descr="Linjegrafikk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ihånds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9" name="Frihånds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10" name="Frihånds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11" name="Frihånds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12" name="Frihånds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13" name="Frihånds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14" name="Frihånds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15" name="Frihånds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16" name="Frihånds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17" name="Frihånds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18" name="Frihånds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19" name="Frihånds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20" name="Frihånds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21" name="Frihånds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22" name="Frihånds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23" name="Frihånds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24" name="Frihånds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25" name="Frihånds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26" name="Frihånds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27" name="Frihånds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28" name="Frihånds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29" name="Frihånds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30" name="Frihånds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31" name="Frihånds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32" name="Frihånds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33" name="Frihånds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34" name="Frihånds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35" name="Frihånds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36" name="Frihånds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37" name="Frihånds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38" name="Frihånds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39" name="Frihånds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40" name="Frihånds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41" name="Frihånds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42" name="Frihånds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43" name="Frihånds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44" name="Frihånds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45" name="Frihånds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46" name="Frihånds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47" name="Frihånds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48" name="Frihånds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49" name="Frihånds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50" name="Frihånds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51" name="Frihånds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52" name="Frihånds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53" name="Frihånds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54" name="Frihånds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55" name="Frihånds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56" name="Frihånds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57" name="Frihånds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58" name="Frihånds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59" name="Frihånds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60" name="Frihånds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61" name="Frihånds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62" name="Frihånds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63" name="Frihånds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64" name="Frihånds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65" name="Frihånds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66" name="Frihånds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67" name="Frihånds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68" name="Frihånds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69" name="Frihånds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70" name="Frihånds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71" name="Frihånds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72" name="Frihånds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73" name="Frihånds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74" name="Frihånds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75" name="Frihånds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76" name="Frihånds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77" name="Frihånds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78" name="Frihånds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79" name="Frihånds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80" name="Frihånds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81" name="Frihånds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</p:grp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nb-NO" noProof="0"/>
              <a:t>Klikk for å redigere tekststiler i malen</a:t>
            </a:r>
          </a:p>
          <a:p>
            <a:pPr lvl="1"/>
            <a:r>
              <a:rPr lang="nb-NO" noProof="0"/>
              <a:t>Andre nivå</a:t>
            </a:r>
          </a:p>
          <a:p>
            <a:pPr lvl="2"/>
            <a:r>
              <a:rPr lang="nb-NO" noProof="0"/>
              <a:t>Tredje nivå</a:t>
            </a:r>
          </a:p>
          <a:p>
            <a:pPr lvl="3"/>
            <a:r>
              <a:rPr lang="nb-NO" noProof="0"/>
              <a:t>Fjerde nivå</a:t>
            </a:r>
          </a:p>
          <a:p>
            <a:pPr lvl="4"/>
            <a:r>
              <a:rPr lang="nb-NO" noProof="0"/>
              <a:t>Femte nivå</a:t>
            </a:r>
            <a:endParaRPr lang="nb-NO" noProof="0" dirty="0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b-NO" noProof="0" dirty="0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923C53F-18E5-4309-A09B-173A65D38B8B}" type="datetime1">
              <a:rPr lang="nb-NO" noProof="0" smtClean="0"/>
              <a:t>19.10.2022</a:t>
            </a:fld>
            <a:endParaRPr lang="nb-NO" noProof="0" dirty="0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nb-NO" noProof="0"/>
              <a:t>‹#›</a:t>
            </a:fld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 rtlCol="0"/>
          <a:lstStyle>
            <a:lvl1pPr rtl="0">
              <a:defRPr/>
            </a:lvl1pPr>
          </a:lstStyle>
          <a:p>
            <a:pPr rtl="0"/>
            <a:r>
              <a:rPr lang="nb-NO" noProof="0"/>
              <a:t>Klikk for å redigere tittelstil</a:t>
            </a:r>
            <a:endParaRPr lang="nb-NO" noProof="0" dirty="0"/>
          </a:p>
        </p:txBody>
      </p:sp>
      <p:grpSp>
        <p:nvGrpSpPr>
          <p:cNvPr id="7" name="linje" descr="Linjegrafikk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ihånds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9" name="Frihånds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10" name="Frihånds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11" name="Frihånds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12" name="Frihånds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13" name="Frihånds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14" name="Frihånds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15" name="Frihånds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16" name="Frihånds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17" name="Frihånds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18" name="Frihånds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19" name="Frihånds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20" name="Frihånds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21" name="Frihånds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22" name="Frihånds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23" name="Frihånds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24" name="Frihånds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25" name="Frihånds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26" name="Frihånds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27" name="Frihånds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28" name="Frihånds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29" name="Frihånds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30" name="Frihånds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31" name="Frihånds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32" name="Frihånds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33" name="Frihånds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34" name="Frihånds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35" name="Frihånds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36" name="Frihånds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37" name="Frihånds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38" name="Frihånds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39" name="Frihånds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40" name="Frihånds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41" name="Frihånds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42" name="Frihånds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43" name="Frihånds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44" name="Frihånds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45" name="Frihånds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46" name="Frihånds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47" name="Frihånds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48" name="Frihånds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49" name="Frihånds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50" name="Frihånds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51" name="Frihånds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52" name="Frihånds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53" name="Frihånds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54" name="Frihånds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55" name="Frihånds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56" name="Frihånds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57" name="Frihånds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58" name="Frihånds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59" name="Frihånds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60" name="Frihånds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61" name="Frihånds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62" name="Frihånds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63" name="Frihånds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64" name="Frihånds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65" name="Frihånds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66" name="Frihånds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67" name="Frihånds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68" name="Frihånds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69" name="Frihånds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70" name="Frihånds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71" name="Frihånds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72" name="Frihånds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73" name="Frihånds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74" name="Frihånds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75" name="Frihånds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76" name="Frihånds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77" name="Frihånds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78" name="Frihånds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79" name="Frihånds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80" name="Frihånds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81" name="Frihånds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</p:grp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608012" y="277813"/>
            <a:ext cx="9144001" cy="5898573"/>
          </a:xfrm>
        </p:spPr>
        <p:txBody>
          <a:bodyPr vert="eaVert" rtlCol="0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nb-NO" noProof="0"/>
              <a:t>Klikk for å redigere tekststiler i malen</a:t>
            </a:r>
          </a:p>
          <a:p>
            <a:pPr lvl="1"/>
            <a:r>
              <a:rPr lang="nb-NO" noProof="0"/>
              <a:t>Andre nivå</a:t>
            </a:r>
          </a:p>
          <a:p>
            <a:pPr lvl="2"/>
            <a:r>
              <a:rPr lang="nb-NO" noProof="0"/>
              <a:t>Tredje nivå</a:t>
            </a:r>
          </a:p>
          <a:p>
            <a:pPr lvl="3"/>
            <a:r>
              <a:rPr lang="nb-NO" noProof="0"/>
              <a:t>Fjerde nivå</a:t>
            </a:r>
          </a:p>
          <a:p>
            <a:pPr lvl="4"/>
            <a:r>
              <a:rPr lang="nb-NO" noProof="0"/>
              <a:t>Femte nivå</a:t>
            </a:r>
            <a:endParaRPr lang="nb-NO" noProof="0" dirty="0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b-NO" noProof="0" dirty="0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68BB944-3A5E-4632-8B67-08D1BD43479F}" type="datetime1">
              <a:rPr lang="nb-NO" noProof="0" smtClean="0"/>
              <a:t>19.10.2022</a:t>
            </a:fld>
            <a:endParaRPr lang="nb-NO" noProof="0" dirty="0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nb-NO" noProof="0"/>
              <a:t>‹#›</a:t>
            </a:fld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 rtl="0">
              <a:defRPr/>
            </a:lvl1pPr>
          </a:lstStyle>
          <a:p>
            <a:pPr rtl="0"/>
            <a:r>
              <a:rPr lang="nb-NO" noProof="0"/>
              <a:t>Klikk for å redigere tittelstil</a:t>
            </a:r>
            <a:endParaRPr lang="nb-NO" noProof="0" dirty="0"/>
          </a:p>
        </p:txBody>
      </p:sp>
      <p:grpSp>
        <p:nvGrpSpPr>
          <p:cNvPr id="167" name="linje" descr="Linjegrafikk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ihånds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169" name="Frihånds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170" name="Frihånds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171" name="Frihånds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172" name="Frihånds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173" name="Frihånds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174" name="Frihånds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175" name="Frihånds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176" name="Frihånds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177" name="Frihånds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178" name="Frihånds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179" name="Frihånds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180" name="Frihånds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181" name="Frihånds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182" name="Frihånds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183" name="Frihånds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184" name="Frihånds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185" name="Frihånds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186" name="Frihånds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187" name="Frihånds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188" name="Frihånds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189" name="Frihånds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190" name="Frihånds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191" name="Frihånds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192" name="Frihånds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193" name="Frihånds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194" name="Frihånds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195" name="Frihånds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196" name="Frihånds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197" name="Frihånds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198" name="Frihånds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199" name="Frihånds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200" name="Frihånds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201" name="Frihånds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202" name="Frihånds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203" name="Frihånds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204" name="Frihånds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205" name="Frihånds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206" name="Frihånds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207" name="Frihånds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208" name="Frihånds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209" name="Frihånds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210" name="Frihånds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211" name="Frihånds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212" name="Frihånds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213" name="Frihånds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214" name="Frihånds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215" name="Frihånds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216" name="Frihånds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217" name="Frihånds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218" name="Frihånds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219" name="Frihånds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220" name="Frihånds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221" name="Frihånds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222" name="Frihånds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223" name="Frihånds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224" name="Frihånds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225" name="Frihånds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226" name="Frihånds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227" name="Frihånds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228" name="Frihånds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229" name="Frihånds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230" name="Frihånds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231" name="Frihånds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232" name="Frihånds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233" name="Frihånds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234" name="Frihånds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235" name="Frihånds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236" name="Frihånds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237" name="Frihånds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238" name="Frihånds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239" name="Frihånds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240" name="Frihånds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241" name="Frihånds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</p:grp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nb-NO" noProof="0"/>
              <a:t>Klikk for å redigere tekststiler i malen</a:t>
            </a:r>
          </a:p>
          <a:p>
            <a:pPr lvl="1"/>
            <a:r>
              <a:rPr lang="nb-NO" noProof="0"/>
              <a:t>Andre nivå</a:t>
            </a:r>
          </a:p>
          <a:p>
            <a:pPr lvl="2"/>
            <a:r>
              <a:rPr lang="nb-NO" noProof="0"/>
              <a:t>Tredje nivå</a:t>
            </a:r>
          </a:p>
          <a:p>
            <a:pPr lvl="3"/>
            <a:r>
              <a:rPr lang="nb-NO" noProof="0"/>
              <a:t>Fjerde nivå</a:t>
            </a:r>
          </a:p>
          <a:p>
            <a:pPr lvl="4"/>
            <a:r>
              <a:rPr lang="nb-NO" noProof="0"/>
              <a:t>Femte nivå</a:t>
            </a:r>
            <a:endParaRPr lang="nb-NO" noProof="0" dirty="0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b-NO" noProof="0" dirty="0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0BC7E2F-0AA2-493F-813C-5C207597F399}" type="datetime1">
              <a:rPr lang="nb-NO" noProof="0" smtClean="0"/>
              <a:t>19.10.2022</a:t>
            </a:fld>
            <a:endParaRPr lang="nb-NO" noProof="0" dirty="0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nb-NO" noProof="0"/>
              <a:t>‹#›</a:t>
            </a:fld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rtlCol="0" anchor="b">
            <a:noAutofit/>
          </a:bodyPr>
          <a:lstStyle>
            <a:lvl1pPr algn="l" rtl="0">
              <a:defRPr sz="4400" b="0" cap="none" baseline="0"/>
            </a:lvl1pPr>
          </a:lstStyle>
          <a:p>
            <a:pPr rtl="0"/>
            <a:r>
              <a:rPr lang="nb-NO" noProof="0"/>
              <a:t>Klikk for å redigere tittelstil</a:t>
            </a:r>
            <a:endParaRPr lang="nb-NO" noProof="0" dirty="0"/>
          </a:p>
        </p:txBody>
      </p:sp>
      <p:grpSp>
        <p:nvGrpSpPr>
          <p:cNvPr id="255" name="linje" descr="Linjegrafikk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ihånds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/>
            </a:p>
          </p:txBody>
        </p:sp>
        <p:sp>
          <p:nvSpPr>
            <p:cNvPr id="257" name="Frihånds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/>
            </a:p>
          </p:txBody>
        </p:sp>
        <p:sp>
          <p:nvSpPr>
            <p:cNvPr id="258" name="Frihånds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/>
            </a:p>
          </p:txBody>
        </p:sp>
        <p:sp>
          <p:nvSpPr>
            <p:cNvPr id="259" name="Frihånds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/>
            </a:p>
          </p:txBody>
        </p:sp>
        <p:sp>
          <p:nvSpPr>
            <p:cNvPr id="260" name="Frihånds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/>
            </a:p>
          </p:txBody>
        </p:sp>
        <p:sp>
          <p:nvSpPr>
            <p:cNvPr id="261" name="Frihånds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/>
            </a:p>
          </p:txBody>
        </p:sp>
        <p:sp>
          <p:nvSpPr>
            <p:cNvPr id="262" name="Frihånds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/>
            </a:p>
          </p:txBody>
        </p:sp>
        <p:sp>
          <p:nvSpPr>
            <p:cNvPr id="263" name="Frihånds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/>
            </a:p>
          </p:txBody>
        </p:sp>
        <p:sp>
          <p:nvSpPr>
            <p:cNvPr id="264" name="Frihånds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/>
            </a:p>
          </p:txBody>
        </p:sp>
        <p:sp>
          <p:nvSpPr>
            <p:cNvPr id="265" name="Frihånds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/>
            </a:p>
          </p:txBody>
        </p:sp>
        <p:sp>
          <p:nvSpPr>
            <p:cNvPr id="266" name="Frihånds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/>
            </a:p>
          </p:txBody>
        </p:sp>
        <p:sp>
          <p:nvSpPr>
            <p:cNvPr id="267" name="Frihånds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/>
            </a:p>
          </p:txBody>
        </p:sp>
        <p:sp>
          <p:nvSpPr>
            <p:cNvPr id="268" name="Frihånds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/>
            </a:p>
          </p:txBody>
        </p:sp>
        <p:sp>
          <p:nvSpPr>
            <p:cNvPr id="269" name="Frihånds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/>
            </a:p>
          </p:txBody>
        </p:sp>
        <p:sp>
          <p:nvSpPr>
            <p:cNvPr id="270" name="Frihånds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/>
            </a:p>
          </p:txBody>
        </p:sp>
        <p:sp>
          <p:nvSpPr>
            <p:cNvPr id="271" name="Frihånds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/>
            </a:p>
          </p:txBody>
        </p:sp>
        <p:sp>
          <p:nvSpPr>
            <p:cNvPr id="272" name="Frihånds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/>
            </a:p>
          </p:txBody>
        </p:sp>
        <p:sp>
          <p:nvSpPr>
            <p:cNvPr id="273" name="Frihånds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/>
            </a:p>
          </p:txBody>
        </p:sp>
        <p:sp>
          <p:nvSpPr>
            <p:cNvPr id="274" name="Frihånds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/>
            </a:p>
          </p:txBody>
        </p:sp>
        <p:sp>
          <p:nvSpPr>
            <p:cNvPr id="275" name="Frihånds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/>
            </a:p>
          </p:txBody>
        </p:sp>
        <p:sp>
          <p:nvSpPr>
            <p:cNvPr id="276" name="Frihånds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/>
            </a:p>
          </p:txBody>
        </p:sp>
        <p:sp>
          <p:nvSpPr>
            <p:cNvPr id="277" name="Frihånds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/>
            </a:p>
          </p:txBody>
        </p:sp>
        <p:sp>
          <p:nvSpPr>
            <p:cNvPr id="278" name="Frihånds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/>
            </a:p>
          </p:txBody>
        </p:sp>
        <p:sp>
          <p:nvSpPr>
            <p:cNvPr id="279" name="Frihånds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/>
            </a:p>
          </p:txBody>
        </p:sp>
        <p:sp>
          <p:nvSpPr>
            <p:cNvPr id="280" name="Frihånds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/>
            </a:p>
          </p:txBody>
        </p:sp>
        <p:sp>
          <p:nvSpPr>
            <p:cNvPr id="281" name="Frihånds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/>
            </a:p>
          </p:txBody>
        </p:sp>
        <p:sp>
          <p:nvSpPr>
            <p:cNvPr id="282" name="Frihånds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/>
            </a:p>
          </p:txBody>
        </p:sp>
        <p:sp>
          <p:nvSpPr>
            <p:cNvPr id="283" name="Frihånds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/>
            </a:p>
          </p:txBody>
        </p:sp>
        <p:sp>
          <p:nvSpPr>
            <p:cNvPr id="284" name="Frihånds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/>
            </a:p>
          </p:txBody>
        </p:sp>
        <p:sp>
          <p:nvSpPr>
            <p:cNvPr id="285" name="Frihånds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/>
            </a:p>
          </p:txBody>
        </p:sp>
        <p:sp>
          <p:nvSpPr>
            <p:cNvPr id="286" name="Frihånds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/>
            </a:p>
          </p:txBody>
        </p:sp>
        <p:sp>
          <p:nvSpPr>
            <p:cNvPr id="287" name="Frihånds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/>
            </a:p>
          </p:txBody>
        </p:sp>
        <p:sp>
          <p:nvSpPr>
            <p:cNvPr id="288" name="Frihånds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/>
            </a:p>
          </p:txBody>
        </p:sp>
        <p:sp>
          <p:nvSpPr>
            <p:cNvPr id="289" name="Frihånds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/>
            </a:p>
          </p:txBody>
        </p:sp>
        <p:sp>
          <p:nvSpPr>
            <p:cNvPr id="290" name="Frihånds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/>
            </a:p>
          </p:txBody>
        </p:sp>
        <p:sp>
          <p:nvSpPr>
            <p:cNvPr id="291" name="Frihånds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/>
            </a:p>
          </p:txBody>
        </p:sp>
        <p:sp>
          <p:nvSpPr>
            <p:cNvPr id="292" name="Frihånds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/>
            </a:p>
          </p:txBody>
        </p:sp>
        <p:sp>
          <p:nvSpPr>
            <p:cNvPr id="293" name="Frihånds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/>
            </a:p>
          </p:txBody>
        </p:sp>
        <p:sp>
          <p:nvSpPr>
            <p:cNvPr id="294" name="Frihånds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/>
            </a:p>
          </p:txBody>
        </p:sp>
        <p:sp>
          <p:nvSpPr>
            <p:cNvPr id="295" name="Frihånds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/>
            </a:p>
          </p:txBody>
        </p:sp>
        <p:sp>
          <p:nvSpPr>
            <p:cNvPr id="296" name="Frihånds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/>
            </a:p>
          </p:txBody>
        </p:sp>
        <p:sp>
          <p:nvSpPr>
            <p:cNvPr id="297" name="Frihånds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/>
            </a:p>
          </p:txBody>
        </p:sp>
        <p:sp>
          <p:nvSpPr>
            <p:cNvPr id="298" name="Frihånds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/>
            </a:p>
          </p:txBody>
        </p:sp>
        <p:sp>
          <p:nvSpPr>
            <p:cNvPr id="299" name="Frihånds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/>
            </a:p>
          </p:txBody>
        </p:sp>
        <p:sp>
          <p:nvSpPr>
            <p:cNvPr id="300" name="Frihånds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/>
            </a:p>
          </p:txBody>
        </p:sp>
        <p:sp>
          <p:nvSpPr>
            <p:cNvPr id="301" name="Frihånds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/>
            </a:p>
          </p:txBody>
        </p:sp>
        <p:sp>
          <p:nvSpPr>
            <p:cNvPr id="302" name="Frihånds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/>
            </a:p>
          </p:txBody>
        </p:sp>
        <p:sp>
          <p:nvSpPr>
            <p:cNvPr id="303" name="Frihånds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/>
            </a:p>
          </p:txBody>
        </p:sp>
        <p:sp>
          <p:nvSpPr>
            <p:cNvPr id="304" name="Frihånds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/>
            </a:p>
          </p:txBody>
        </p:sp>
        <p:sp>
          <p:nvSpPr>
            <p:cNvPr id="305" name="Frihånds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/>
            </a:p>
          </p:txBody>
        </p:sp>
        <p:sp>
          <p:nvSpPr>
            <p:cNvPr id="306" name="Frihånds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/>
            </a:p>
          </p:txBody>
        </p:sp>
        <p:sp>
          <p:nvSpPr>
            <p:cNvPr id="307" name="Frihånds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/>
            </a:p>
          </p:txBody>
        </p:sp>
        <p:sp>
          <p:nvSpPr>
            <p:cNvPr id="308" name="Frihånds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/>
            </a:p>
          </p:txBody>
        </p:sp>
        <p:sp>
          <p:nvSpPr>
            <p:cNvPr id="309" name="Frihånds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/>
            </a:p>
          </p:txBody>
        </p:sp>
        <p:sp>
          <p:nvSpPr>
            <p:cNvPr id="310" name="Frihånds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/>
            </a:p>
          </p:txBody>
        </p:sp>
        <p:sp>
          <p:nvSpPr>
            <p:cNvPr id="311" name="Frihånds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/>
            </a:p>
          </p:txBody>
        </p:sp>
        <p:sp>
          <p:nvSpPr>
            <p:cNvPr id="312" name="Frihånds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/>
            </a:p>
          </p:txBody>
        </p:sp>
        <p:sp>
          <p:nvSpPr>
            <p:cNvPr id="313" name="Frihånds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/>
            </a:p>
          </p:txBody>
        </p:sp>
        <p:sp>
          <p:nvSpPr>
            <p:cNvPr id="314" name="Frihånds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/>
            </a:p>
          </p:txBody>
        </p:sp>
        <p:sp>
          <p:nvSpPr>
            <p:cNvPr id="315" name="Frihånds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/>
            </a:p>
          </p:txBody>
        </p:sp>
        <p:sp>
          <p:nvSpPr>
            <p:cNvPr id="316" name="Frihånds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/>
            </a:p>
          </p:txBody>
        </p:sp>
        <p:sp>
          <p:nvSpPr>
            <p:cNvPr id="317" name="Frihånds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/>
            </a:p>
          </p:txBody>
        </p:sp>
        <p:sp>
          <p:nvSpPr>
            <p:cNvPr id="318" name="Frihånds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/>
            </a:p>
          </p:txBody>
        </p:sp>
        <p:sp>
          <p:nvSpPr>
            <p:cNvPr id="319" name="Frihånds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/>
            </a:p>
          </p:txBody>
        </p:sp>
        <p:sp>
          <p:nvSpPr>
            <p:cNvPr id="320" name="Frihånds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/>
            </a:p>
          </p:txBody>
        </p:sp>
        <p:sp>
          <p:nvSpPr>
            <p:cNvPr id="321" name="Frihånds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/>
            </a:p>
          </p:txBody>
        </p:sp>
        <p:sp>
          <p:nvSpPr>
            <p:cNvPr id="322" name="Frihånds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/>
            </a:p>
          </p:txBody>
        </p:sp>
        <p:sp>
          <p:nvSpPr>
            <p:cNvPr id="323" name="Frihånds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/>
            </a:p>
          </p:txBody>
        </p:sp>
        <p:sp>
          <p:nvSpPr>
            <p:cNvPr id="324" name="Frihånds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/>
            </a:p>
          </p:txBody>
        </p:sp>
        <p:sp>
          <p:nvSpPr>
            <p:cNvPr id="325" name="Frihånds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/>
            </a:p>
          </p:txBody>
        </p:sp>
        <p:sp>
          <p:nvSpPr>
            <p:cNvPr id="326" name="Frihånds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/>
            </a:p>
          </p:txBody>
        </p:sp>
        <p:sp>
          <p:nvSpPr>
            <p:cNvPr id="327" name="Frihånds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/>
            </a:p>
          </p:txBody>
        </p:sp>
        <p:sp>
          <p:nvSpPr>
            <p:cNvPr id="328" name="Frihånds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/>
            </a:p>
          </p:txBody>
        </p:sp>
        <p:sp>
          <p:nvSpPr>
            <p:cNvPr id="329" name="Frihånds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/>
            </a:p>
          </p:txBody>
        </p:sp>
        <p:sp>
          <p:nvSpPr>
            <p:cNvPr id="330" name="Frihånds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/>
            </a:p>
          </p:txBody>
        </p:sp>
        <p:sp>
          <p:nvSpPr>
            <p:cNvPr id="331" name="Frihånds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/>
            </a:p>
          </p:txBody>
        </p:sp>
        <p:sp>
          <p:nvSpPr>
            <p:cNvPr id="332" name="Frihånds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/>
            </a:p>
          </p:txBody>
        </p:sp>
        <p:sp>
          <p:nvSpPr>
            <p:cNvPr id="333" name="Frihånds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/>
            </a:p>
          </p:txBody>
        </p:sp>
        <p:sp>
          <p:nvSpPr>
            <p:cNvPr id="334" name="Frihånds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/>
            </a:p>
          </p:txBody>
        </p:sp>
        <p:sp>
          <p:nvSpPr>
            <p:cNvPr id="335" name="Frihånds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/>
            </a:p>
          </p:txBody>
        </p:sp>
        <p:sp>
          <p:nvSpPr>
            <p:cNvPr id="336" name="Frihånds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/>
            </a:p>
          </p:txBody>
        </p:sp>
        <p:sp>
          <p:nvSpPr>
            <p:cNvPr id="337" name="Frihånds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/>
            </a:p>
          </p:txBody>
        </p:sp>
        <p:sp>
          <p:nvSpPr>
            <p:cNvPr id="338" name="Frihånds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/>
            </a:p>
          </p:txBody>
        </p:sp>
        <p:sp>
          <p:nvSpPr>
            <p:cNvPr id="339" name="Frihånds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/>
            </a:p>
          </p:txBody>
        </p:sp>
        <p:sp>
          <p:nvSpPr>
            <p:cNvPr id="340" name="Frihånds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/>
            </a:p>
          </p:txBody>
        </p:sp>
        <p:sp>
          <p:nvSpPr>
            <p:cNvPr id="341" name="Frihånds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/>
            </a:p>
          </p:txBody>
        </p:sp>
        <p:sp>
          <p:nvSpPr>
            <p:cNvPr id="342" name="Frihånds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/>
            </a:p>
          </p:txBody>
        </p:sp>
        <p:sp>
          <p:nvSpPr>
            <p:cNvPr id="343" name="Frihånds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/>
            </a:p>
          </p:txBody>
        </p:sp>
        <p:sp>
          <p:nvSpPr>
            <p:cNvPr id="344" name="Frihånds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/>
            </a:p>
          </p:txBody>
        </p:sp>
        <p:sp>
          <p:nvSpPr>
            <p:cNvPr id="345" name="Frihånds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/>
            </a:p>
          </p:txBody>
        </p:sp>
        <p:sp>
          <p:nvSpPr>
            <p:cNvPr id="346" name="Frihånds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/>
            </a:p>
          </p:txBody>
        </p:sp>
        <p:sp>
          <p:nvSpPr>
            <p:cNvPr id="347" name="Frihånds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/>
            </a:p>
          </p:txBody>
        </p:sp>
        <p:sp>
          <p:nvSpPr>
            <p:cNvPr id="348" name="Frihånds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/>
            </a:p>
          </p:txBody>
        </p:sp>
        <p:sp>
          <p:nvSpPr>
            <p:cNvPr id="349" name="Frihånds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/>
            </a:p>
          </p:txBody>
        </p:sp>
        <p:sp>
          <p:nvSpPr>
            <p:cNvPr id="350" name="Frihånds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/>
            </a:p>
          </p:txBody>
        </p:sp>
        <p:sp>
          <p:nvSpPr>
            <p:cNvPr id="351" name="Frihånds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/>
            </a:p>
          </p:txBody>
        </p:sp>
        <p:sp>
          <p:nvSpPr>
            <p:cNvPr id="352" name="Frihånds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/>
            </a:p>
          </p:txBody>
        </p:sp>
        <p:sp>
          <p:nvSpPr>
            <p:cNvPr id="353" name="Frihånds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/>
            </a:p>
          </p:txBody>
        </p:sp>
        <p:sp>
          <p:nvSpPr>
            <p:cNvPr id="354" name="Frihånds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/>
            </a:p>
          </p:txBody>
        </p:sp>
        <p:sp>
          <p:nvSpPr>
            <p:cNvPr id="355" name="Frihånds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/>
            </a:p>
          </p:txBody>
        </p:sp>
        <p:sp>
          <p:nvSpPr>
            <p:cNvPr id="356" name="Frihånds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/>
            </a:p>
          </p:txBody>
        </p:sp>
        <p:sp>
          <p:nvSpPr>
            <p:cNvPr id="357" name="Frihånds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/>
            </a:p>
          </p:txBody>
        </p:sp>
        <p:sp>
          <p:nvSpPr>
            <p:cNvPr id="358" name="Frihånds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/>
            </a:p>
          </p:txBody>
        </p:sp>
        <p:sp>
          <p:nvSpPr>
            <p:cNvPr id="359" name="Frihånds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/>
            </a:p>
          </p:txBody>
        </p:sp>
        <p:sp>
          <p:nvSpPr>
            <p:cNvPr id="360" name="Frihånds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/>
            </a:p>
          </p:txBody>
        </p:sp>
        <p:sp>
          <p:nvSpPr>
            <p:cNvPr id="361" name="Frihånds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/>
            </a:p>
          </p:txBody>
        </p:sp>
        <p:sp>
          <p:nvSpPr>
            <p:cNvPr id="362" name="Frihånds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/>
            </a:p>
          </p:txBody>
        </p:sp>
        <p:sp>
          <p:nvSpPr>
            <p:cNvPr id="363" name="Frihånds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/>
            </a:p>
          </p:txBody>
        </p:sp>
        <p:sp>
          <p:nvSpPr>
            <p:cNvPr id="364" name="Frihånds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/>
            </a:p>
          </p:txBody>
        </p:sp>
        <p:sp>
          <p:nvSpPr>
            <p:cNvPr id="365" name="Frihånds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/>
            </a:p>
          </p:txBody>
        </p:sp>
        <p:sp>
          <p:nvSpPr>
            <p:cNvPr id="366" name="Frihånds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/>
            </a:p>
          </p:txBody>
        </p:sp>
        <p:sp>
          <p:nvSpPr>
            <p:cNvPr id="367" name="Frihånds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/>
            </a:p>
          </p:txBody>
        </p:sp>
        <p:sp>
          <p:nvSpPr>
            <p:cNvPr id="368" name="Frihånds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/>
            </a:p>
          </p:txBody>
        </p:sp>
        <p:sp>
          <p:nvSpPr>
            <p:cNvPr id="369" name="Frihånds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/>
            </a:p>
          </p:txBody>
        </p:sp>
        <p:sp>
          <p:nvSpPr>
            <p:cNvPr id="370" name="Frihånds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/>
            </a:p>
          </p:txBody>
        </p:sp>
        <p:sp>
          <p:nvSpPr>
            <p:cNvPr id="371" name="Frihånds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/>
            </a:p>
          </p:txBody>
        </p:sp>
        <p:sp>
          <p:nvSpPr>
            <p:cNvPr id="372" name="Frihånds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/>
            </a:p>
          </p:txBody>
        </p:sp>
        <p:sp>
          <p:nvSpPr>
            <p:cNvPr id="373" name="Frihånds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/>
            </a:p>
          </p:txBody>
        </p:sp>
        <p:sp>
          <p:nvSpPr>
            <p:cNvPr id="374" name="Frihånds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/>
            </a:p>
          </p:txBody>
        </p:sp>
        <p:sp>
          <p:nvSpPr>
            <p:cNvPr id="375" name="Frihånds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/>
            </a:p>
          </p:txBody>
        </p:sp>
        <p:sp>
          <p:nvSpPr>
            <p:cNvPr id="376" name="Frihånds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/>
            </a:p>
          </p:txBody>
        </p:sp>
        <p:sp>
          <p:nvSpPr>
            <p:cNvPr id="377" name="Frihånds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/>
            </a:p>
          </p:txBody>
        </p:sp>
        <p:sp>
          <p:nvSpPr>
            <p:cNvPr id="378" name="Frihånds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/>
            </a:p>
          </p:txBody>
        </p:sp>
      </p:grp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noProof="0"/>
              <a:t>Klikk for å redigere tekststiler i malen</a:t>
            </a:r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b-NO" noProof="0" dirty="0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2F4AFAF-7F0C-45C1-9EC9-77734B9EAC18}" type="datetime1">
              <a:rPr lang="nb-NO" noProof="0" smtClean="0"/>
              <a:t>19.10.2022</a:t>
            </a:fld>
            <a:endParaRPr lang="nb-NO" noProof="0" dirty="0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nb-NO" noProof="0"/>
              <a:t>‹#›</a:t>
            </a:fld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bbelt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 rtl="0">
              <a:defRPr/>
            </a:lvl1pPr>
          </a:lstStyle>
          <a:p>
            <a:pPr rtl="0"/>
            <a:r>
              <a:rPr lang="nb-NO" noProof="0"/>
              <a:t>Klikk for å redigere tittelstil</a:t>
            </a:r>
            <a:endParaRPr lang="nb-NO" noProof="0" dirty="0"/>
          </a:p>
        </p:txBody>
      </p:sp>
      <p:grpSp>
        <p:nvGrpSpPr>
          <p:cNvPr id="158" name="linje" descr="Linjegrafikk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ihånds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160" name="Frihånds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161" name="Frihånds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162" name="Frihånds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163" name="Frihånds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164" name="Frihånds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165" name="Frihånds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166" name="Frihånds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167" name="Frihånds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168" name="Frihånds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169" name="Frihånds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170" name="Frihånds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171" name="Frihånds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172" name="Frihånds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173" name="Frihånds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174" name="Frihånds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175" name="Frihånds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176" name="Frihånds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177" name="Frihånds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178" name="Frihånds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179" name="Frihånds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180" name="Frihånds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181" name="Frihånds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182" name="Frihånds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183" name="Frihånds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184" name="Frihånds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185" name="Frihånds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186" name="Frihånds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187" name="Frihånds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188" name="Frihånds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189" name="Frihånds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190" name="Frihånds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191" name="Frihånds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192" name="Frihånds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193" name="Frihånds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194" name="Frihånds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195" name="Frihånds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196" name="Frihånds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197" name="Frihånds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198" name="Frihånds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199" name="Frihånds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200" name="Frihånds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201" name="Frihånds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202" name="Frihånds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203" name="Frihånds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204" name="Frihånds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205" name="Frihånds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206" name="Frihånds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207" name="Frihånds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208" name="Frihånds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209" name="Frihånds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210" name="Frihånds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211" name="Frihånds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212" name="Frihånds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213" name="Frihånds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214" name="Frihånds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215" name="Frihånds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216" name="Frihånds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217" name="Frihånds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218" name="Frihånds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219" name="Frihånds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220" name="Frihånds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221" name="Frihånds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222" name="Frihånds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223" name="Frihånds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224" name="Frihånds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225" name="Frihånds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226" name="Frihånds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227" name="Frihånds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228" name="Frihånds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229" name="Frihånds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230" name="Frihånds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231" name="Frihånds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232" name="Frihånds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</p:grp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nb-NO" noProof="0"/>
              <a:t>Klikk for å redigere tekststiler i malen</a:t>
            </a:r>
          </a:p>
          <a:p>
            <a:pPr lvl="1"/>
            <a:r>
              <a:rPr lang="nb-NO" noProof="0"/>
              <a:t>Andre nivå</a:t>
            </a:r>
          </a:p>
          <a:p>
            <a:pPr lvl="2"/>
            <a:r>
              <a:rPr lang="nb-NO" noProof="0"/>
              <a:t>Tredje nivå</a:t>
            </a:r>
          </a:p>
          <a:p>
            <a:pPr lvl="3"/>
            <a:r>
              <a:rPr lang="nb-NO" noProof="0"/>
              <a:t>Fjerde nivå</a:t>
            </a:r>
          </a:p>
          <a:p>
            <a:pPr lvl="4"/>
            <a:r>
              <a:rPr lang="nb-NO" noProof="0"/>
              <a:t>Femte nivå</a:t>
            </a:r>
            <a:endParaRPr lang="nb-NO" noProof="0" dirty="0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nb-NO" noProof="0"/>
              <a:t>Klikk for å redigere tekststiler i malen</a:t>
            </a:r>
          </a:p>
          <a:p>
            <a:pPr lvl="1"/>
            <a:r>
              <a:rPr lang="nb-NO" noProof="0"/>
              <a:t>Andre nivå</a:t>
            </a:r>
          </a:p>
          <a:p>
            <a:pPr lvl="2"/>
            <a:r>
              <a:rPr lang="nb-NO" noProof="0"/>
              <a:t>Tredje nivå</a:t>
            </a:r>
          </a:p>
          <a:p>
            <a:pPr lvl="3"/>
            <a:r>
              <a:rPr lang="nb-NO" noProof="0"/>
              <a:t>Fjerde nivå</a:t>
            </a:r>
          </a:p>
          <a:p>
            <a:pPr lvl="4"/>
            <a:r>
              <a:rPr lang="nb-NO" noProof="0"/>
              <a:t>Femte nivå</a:t>
            </a:r>
            <a:endParaRPr lang="nb-NO" noProof="0" dirty="0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b-NO" noProof="0" dirty="0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5900A5D-76E9-436B-9551-1AF9D5BD3461}" type="datetime1">
              <a:rPr lang="nb-NO" noProof="0" smtClean="0"/>
              <a:t>19.10.2022</a:t>
            </a:fld>
            <a:endParaRPr lang="nb-NO" noProof="0" dirty="0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nb-NO" noProof="0"/>
              <a:t>‹#›</a:t>
            </a:fld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 rtl="0">
              <a:defRPr/>
            </a:lvl1pPr>
          </a:lstStyle>
          <a:p>
            <a:pPr rtl="0"/>
            <a:r>
              <a:rPr lang="nb-NO" noProof="0"/>
              <a:t>Klikk for å redigere tittelstil</a:t>
            </a:r>
            <a:endParaRPr lang="nb-NO" noProof="0" dirty="0"/>
          </a:p>
        </p:txBody>
      </p:sp>
      <p:grpSp>
        <p:nvGrpSpPr>
          <p:cNvPr id="160" name="linje" descr="Linjegrafikk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ihånds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162" name="Frihånds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163" name="Frihånds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164" name="Frihånds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165" name="Frihånds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166" name="Frihånds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167" name="Frihånds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168" name="Frihånds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169" name="Frihånds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170" name="Frihånds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171" name="Frihånds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172" name="Frihånds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173" name="Frihånds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174" name="Frihånds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175" name="Frihånds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176" name="Frihånds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177" name="Frihånds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178" name="Frihånds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179" name="Frihånds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180" name="Frihånds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181" name="Frihånds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182" name="Frihånds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183" name="Frihånds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184" name="Frihånds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185" name="Frihånds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186" name="Frihånds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187" name="Frihånds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188" name="Frihånds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189" name="Frihånds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190" name="Frihånds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191" name="Frihånds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192" name="Frihånds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193" name="Frihånds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194" name="Frihånds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195" name="Frihånds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196" name="Frihånds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197" name="Frihånds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198" name="Frihånds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199" name="Frihånds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200" name="Frihånds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201" name="Frihånds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202" name="Frihånds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203" name="Frihånds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204" name="Frihånds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205" name="Frihånds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206" name="Frihånds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207" name="Frihånds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208" name="Frihånds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209" name="Frihånds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210" name="Frihånds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211" name="Frihånds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212" name="Frihånds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213" name="Frihånds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214" name="Frihånds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215" name="Frihånds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216" name="Frihånds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217" name="Frihånds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218" name="Frihånds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219" name="Frihånds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220" name="Frihånds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221" name="Frihånds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222" name="Frihånds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223" name="Frihånds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224" name="Frihånds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225" name="Frihånds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226" name="Frihånds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227" name="Frihånds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228" name="Frihånds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229" name="Frihånds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230" name="Frihånds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231" name="Frihånds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232" name="Frihånds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233" name="Frihånds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234" name="Frihånds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</p:grp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noProof="0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nb-NO" noProof="0"/>
              <a:t>Klikk for å redigere tekststiler i malen</a:t>
            </a:r>
          </a:p>
          <a:p>
            <a:pPr lvl="1"/>
            <a:r>
              <a:rPr lang="nb-NO" noProof="0"/>
              <a:t>Andre nivå</a:t>
            </a:r>
          </a:p>
          <a:p>
            <a:pPr lvl="2"/>
            <a:r>
              <a:rPr lang="nb-NO" noProof="0"/>
              <a:t>Tredje nivå</a:t>
            </a:r>
          </a:p>
          <a:p>
            <a:pPr lvl="3"/>
            <a:r>
              <a:rPr lang="nb-NO" noProof="0"/>
              <a:t>Fjerde nivå</a:t>
            </a:r>
          </a:p>
          <a:p>
            <a:pPr lvl="4"/>
            <a:r>
              <a:rPr lang="nb-NO" noProof="0"/>
              <a:t>Femte nivå</a:t>
            </a:r>
            <a:endParaRPr lang="nb-NO" noProof="0" dirty="0"/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noProof="0"/>
              <a:t>Klikk for å redigere tekststiler i malen</a:t>
            </a:r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b-NO" noProof="0" dirty="0"/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B38ED1E-CC19-4595-92C3-368BD97DB0A6}" type="datetime1">
              <a:rPr lang="nb-NO" noProof="0" smtClean="0"/>
              <a:t>19.10.2022</a:t>
            </a:fld>
            <a:endParaRPr lang="nb-NO" noProof="0" dirty="0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nb-NO" noProof="0"/>
              <a:t>‹#›</a:t>
            </a:fld>
            <a:endParaRPr lang="nb-NO" noProof="0" dirty="0"/>
          </a:p>
        </p:txBody>
      </p:sp>
      <p:sp>
        <p:nvSpPr>
          <p:cNvPr id="85" name="Plassholder for innhold 3"/>
          <p:cNvSpPr>
            <a:spLocks noGrp="1"/>
          </p:cNvSpPr>
          <p:nvPr>
            <p:ph sz="half" idx="13"/>
          </p:nvPr>
        </p:nvSpPr>
        <p:spPr>
          <a:xfrm>
            <a:off x="6249860" y="2819400"/>
            <a:ext cx="4416552" cy="33528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nb-NO" noProof="0"/>
              <a:t>Klikk for å redigere tekststiler i malen</a:t>
            </a:r>
          </a:p>
          <a:p>
            <a:pPr lvl="1"/>
            <a:r>
              <a:rPr lang="nb-NO" noProof="0"/>
              <a:t>Andre nivå</a:t>
            </a:r>
          </a:p>
          <a:p>
            <a:pPr lvl="2"/>
            <a:r>
              <a:rPr lang="nb-NO" noProof="0"/>
              <a:t>Tredje nivå</a:t>
            </a:r>
          </a:p>
          <a:p>
            <a:pPr lvl="3"/>
            <a:r>
              <a:rPr lang="nb-NO" noProof="0"/>
              <a:t>Fjerde nivå</a:t>
            </a:r>
          </a:p>
          <a:p>
            <a:pPr lvl="4"/>
            <a:r>
              <a:rPr lang="nb-NO" noProof="0"/>
              <a:t>Femte nivå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nb-NO" noProof="0"/>
              <a:t>Klikk for å redigere tittelstil</a:t>
            </a:r>
            <a:endParaRPr lang="nb-NO" noProof="0" dirty="0"/>
          </a:p>
        </p:txBody>
      </p:sp>
      <p:grpSp>
        <p:nvGrpSpPr>
          <p:cNvPr id="156" name="linje" descr="Linjegrafikk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ihånds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158" name="Frihånds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159" name="Frihånds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160" name="Frihånds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161" name="Frihånds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162" name="Frihånds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163" name="Frihånds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164" name="Frihånds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165" name="Frihånds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166" name="Frihånds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167" name="Frihånds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168" name="Frihånds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169" name="Frihånds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170" name="Frihånds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171" name="Frihånds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172" name="Frihånds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173" name="Frihånds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174" name="Frihånds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175" name="Frihånds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176" name="Frihånds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177" name="Frihånds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178" name="Frihånds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179" name="Frihånds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180" name="Frihånds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181" name="Frihånds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182" name="Frihånds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183" name="Frihånds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184" name="Frihånds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185" name="Frihånds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186" name="Frihånds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187" name="Frihånds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188" name="Frihånds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189" name="Frihånds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190" name="Frihånds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191" name="Frihånds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192" name="Frihånds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193" name="Frihånds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194" name="Frihånds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195" name="Frihånds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196" name="Frihånds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197" name="Frihånds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198" name="Frihånds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199" name="Frihånds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200" name="Frihånds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201" name="Frihånds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202" name="Frihånds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203" name="Frihånds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204" name="Frihånds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205" name="Frihånds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206" name="Frihånds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207" name="Frihånds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208" name="Frihånds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209" name="Frihånds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210" name="Frihånds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211" name="Frihånds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212" name="Frihånds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213" name="Frihånds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214" name="Frihånds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215" name="Frihånds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216" name="Frihånds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217" name="Frihånds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218" name="Frihånds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219" name="Frihånds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220" name="Frihånds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221" name="Frihånds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222" name="Frihånds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223" name="Frihånds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224" name="Frihånds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225" name="Frihånds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226" name="Frihånds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227" name="Frihånds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228" name="Frihånds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229" name="Frihånds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  <p:sp>
          <p:nvSpPr>
            <p:cNvPr id="230" name="Frihånds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b-NO" noProof="0" dirty="0">
                <a:ln>
                  <a:noFill/>
                </a:ln>
              </a:endParaRPr>
            </a:p>
          </p:txBody>
        </p:sp>
      </p:grp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b-NO" noProof="0" dirty="0"/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A55FFFD-C8CE-4CB6-81CD-9DF4BE566DFD}" type="datetime1">
              <a:rPr lang="nb-NO" noProof="0" smtClean="0"/>
              <a:t>19.10.2022</a:t>
            </a:fld>
            <a:endParaRPr lang="nb-NO" noProof="0" dirty="0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nb-NO" noProof="0"/>
              <a:t>‹#›</a:t>
            </a:fld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b-NO" noProof="0" dirty="0"/>
          </a:p>
        </p:txBody>
      </p:sp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8C2E42C-BF8E-4694-AD3E-D9570E2203EF}" type="datetime1">
              <a:rPr lang="nb-NO" noProof="0" smtClean="0"/>
              <a:t>19.10.2022</a:t>
            </a:fld>
            <a:endParaRPr lang="nb-NO" noProof="0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nb-NO" noProof="0"/>
              <a:t>‹#›</a:t>
            </a:fld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bilde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 rtl="0">
              <a:defRPr sz="3200" b="0"/>
            </a:lvl1pPr>
          </a:lstStyle>
          <a:p>
            <a:pPr rtl="0"/>
            <a:r>
              <a:rPr lang="nb-NO" noProof="0"/>
              <a:t>Klikk for å redigere tittelstil</a:t>
            </a:r>
            <a:endParaRPr lang="nb-NO" noProof="0" dirty="0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noProof="0"/>
              <a:t>Klikk for å redigere tekststiler i malen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nb-NO" noProof="0"/>
              <a:t>Klikk for å redigere tekststiler i malen</a:t>
            </a:r>
          </a:p>
          <a:p>
            <a:pPr lvl="1"/>
            <a:r>
              <a:rPr lang="nb-NO" noProof="0"/>
              <a:t>Andre nivå</a:t>
            </a:r>
          </a:p>
          <a:p>
            <a:pPr lvl="2"/>
            <a:r>
              <a:rPr lang="nb-NO" noProof="0"/>
              <a:t>Tredje nivå</a:t>
            </a:r>
          </a:p>
          <a:p>
            <a:pPr lvl="3"/>
            <a:r>
              <a:rPr lang="nb-NO" noProof="0"/>
              <a:t>Fjerde nivå</a:t>
            </a:r>
          </a:p>
          <a:p>
            <a:pPr lvl="4"/>
            <a:r>
              <a:rPr lang="nb-NO" noProof="0"/>
              <a:t>Femte nivå</a:t>
            </a:r>
            <a:endParaRPr lang="nb-NO" noProof="0" dirty="0"/>
          </a:p>
        </p:txBody>
      </p:sp>
      <p:grpSp>
        <p:nvGrpSpPr>
          <p:cNvPr id="615" name="ramme" descr="Boksgrafikk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uppe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uppe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ihånds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ihånds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ihånds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ihånds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ihånds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ihånds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ihånds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ihånds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ihånds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ihånds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ihånds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ihånds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ihånds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ihånds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ihånds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ihånds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ihånds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ihånds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ihånds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ihånds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ihånds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ihånds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ihånds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ihånds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ihånds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ihånds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ihånds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ihånds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ihånds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ihånds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ihånds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ihånds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ihånds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ihånds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ihånds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ihånds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ihånds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ihånds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ihånds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ihånds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ihånds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ihånds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ihånds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ihånds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ihånds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ihånds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ihånds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ihånds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ihånds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ihånds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ihånds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ihånds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ihånds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ihånds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ihånds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ihånds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ihånds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ihånds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ihånds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ihånds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ihånds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ihånds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ihånds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ihånds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ihånds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ihånds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ihånds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ihånds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ihånds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ihånds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ihånds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ihånds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ihånds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ihånds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uppe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ihånds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ihånds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ihånds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ihånds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ihånds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ihånds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ihånds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ihånds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ihånds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ihånds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ihånds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ihånds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ihånds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ihånds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ihånds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ihånds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ihånds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ihånds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ihånds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ihånds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ihånds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ihånds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ihånds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ihånds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ihånds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ihånds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ihånds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ihånds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ihånds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ihånds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ihånds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ihånds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ihånds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ihånds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ihånds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ihånds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ihånds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ihånds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ihånds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ihånds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ihånds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ihånds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ihånds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ihånds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ihånds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ihånds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ihånds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ihånds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ihånds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ihånds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ihånds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ihånds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ihånds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ihånds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ihånds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ihånds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ihånds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ihånds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ihånds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ihånds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ihånds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ihånds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ihånds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ihånds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ihånds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ihånds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ihånds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ihånds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ihånds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ihånds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ihånds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ihånds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ihånds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ihånds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uppe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uppe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ihånds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ihånds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ihånds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ihånds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ihånds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ihånds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ihånds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ihånds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ihånds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ihånds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ihånds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ihånds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ihånds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ihånds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ihånds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ihånds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ihånds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ihånds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ihånds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ihånds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ihånds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ihånds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ihånds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ihånds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ihånds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ihånds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ihånds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ihånds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ihånds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ihånds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ihånds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ihånds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ihånds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ihånds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ihånds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ihånds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ihånds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ihånds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ihånds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ihånds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ihånds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ihånds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ihånds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ihånds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ihånds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ihånds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ihånds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ihånds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ihånds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ihånds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ihånds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ihånds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ihånds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ihånds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ihånds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ihånds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ihånds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ihånds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ihånds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ihånds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ihånds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ihånds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ihånds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ihånds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ihånds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ihånds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ihånds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ihånds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ihånds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ihånds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ihånds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ihånds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ihånds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ihånds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uppe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ihånds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ihånds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ihånds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ihånds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ihånds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ihånds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ihånds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ihånds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ihånds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ihånds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ihånds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ihånds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ihånds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ihånds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ihånds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ihånds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ihånds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ihånds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ihånds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ihånds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ihånds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ihånds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ihånds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ihånds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ihånds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ihånds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ihånds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ihånds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ihånds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ihånds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ihånds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ihånds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ihånds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ihånds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ihånds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ihånds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ihånds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ihånds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ihånds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ihånds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ihånds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ihånds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ihånds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ihånds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ihånds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ihånds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ihånds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ihånds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ihånds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ihånds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ihånds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ihånds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ihånds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ihånds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ihånds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ihånds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ihånds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ihånds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ihånds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ihånds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ihånds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ihånds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ihånds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ihånds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ihånds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ihånds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ihånds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ihånds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ihånds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ihånds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ihånds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ihånds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ihånds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ihånds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b-NO" noProof="0" dirty="0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69B9E1B-8310-45DC-A911-4652EFDD6BD0}" type="datetime1">
              <a:rPr lang="nb-NO" noProof="0" smtClean="0"/>
              <a:t>19.10.2022</a:t>
            </a:fld>
            <a:endParaRPr lang="nb-NO" noProof="0" dirty="0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nb-NO" noProof="0"/>
              <a:t>‹#›</a:t>
            </a:fld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bilde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 rtl="0">
              <a:defRPr sz="3200" b="0"/>
            </a:lvl1pPr>
          </a:lstStyle>
          <a:p>
            <a:pPr rtl="0"/>
            <a:r>
              <a:rPr lang="nb-NO" noProof="0"/>
              <a:t>Klikk for å redigere tittelstil</a:t>
            </a:r>
            <a:endParaRPr lang="nb-NO" noProof="0" dirty="0"/>
          </a:p>
        </p:txBody>
      </p:sp>
      <p:sp>
        <p:nvSpPr>
          <p:cNvPr id="3" name="Plassholder for bilde 2" descr="En tom plassholder for å legge til et bilde. Klikk plassholderen, og velg bildet du ønsker å legge til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nb-NO" noProof="0"/>
              <a:t>Klikk på ikonet for å legge til et bilde</a:t>
            </a:r>
            <a:endParaRPr lang="nb-NO" noProof="0" dirty="0"/>
          </a:p>
        </p:txBody>
      </p:sp>
      <p:grpSp>
        <p:nvGrpSpPr>
          <p:cNvPr id="614" name="ramme" descr="Boksgrafikk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uppe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uppe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ihånds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ihånds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ihånds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ihånds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ihånds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ihånds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ihånds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ihånds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ihånds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ihånds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ihånds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ihånds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ihånds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ihånds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ihånds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ihånds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ihånds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ihånds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ihånds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ihånds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ihånds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ihånds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ihånds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ihånds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ihånds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ihånds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ihånds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ihånds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ihånds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ihånds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ihånds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ihånds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ihånds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ihånds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ihånds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ihånds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ihånds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ihånds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ihånds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ihånds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ihånds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ihånds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ihånds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ihånds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ihånds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ihånds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ihånds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ihånds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ihånds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ihånds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ihånds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ihånds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ihånds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ihånds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ihånds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ihånds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ihånds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ihånds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ihånds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ihånds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ihånds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ihånds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ihånds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ihånds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ihånds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ihånds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ihånds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ihånds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ihånds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ihånds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ihånds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ihånds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ihånds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ihånds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uppe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ihånds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ihånds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ihånds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ihånds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ihånds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ihånds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ihånds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ihånds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ihånds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ihånds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ihånds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ihånds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ihånds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ihånds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ihånds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ihånds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ihånds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ihånds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ihånds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ihånds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ihånds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ihånds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ihånds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ihånds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ihånds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ihånds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ihånds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ihånds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ihånds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ihånds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ihånds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ihånds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ihånds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ihånds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ihånds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ihånds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ihånds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ihånds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ihånds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ihånds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ihånds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ihånds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ihånds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ihånds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ihånds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ihånds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ihånds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ihånds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ihånds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ihånds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ihånds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ihånds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ihånds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ihånds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ihånds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ihånds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ihånds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ihånds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ihånds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ihånds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ihånds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ihånds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ihånds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ihånds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ihånds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ihånds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ihånds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ihånds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ihånds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ihånds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ihånds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ihånds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ihånds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ihånds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uppe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uppe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ihånds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ihånds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ihånds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ihånds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ihånds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ihånds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ihånds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ihånds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ihånds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ihånds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ihånds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ihånds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ihånds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ihånds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ihånds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ihånds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ihånds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ihånds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ihånds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ihånds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ihånds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ihånds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ihånds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ihånds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ihånds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ihånds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ihånds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ihånds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ihånds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ihånds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ihånds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ihånds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ihånds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ihånds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ihånds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ihånds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ihånds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ihånds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ihånds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ihånds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ihånds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ihånds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ihånds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ihånds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ihånds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ihånds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ihånds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ihånds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ihånds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ihånds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ihånds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ihånds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ihånds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ihånds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ihånds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ihånds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ihånds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ihånds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ihånds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ihånds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ihånds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ihånds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ihånds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ihånds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ihånds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ihånds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ihånds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ihånds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ihånds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ihånds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ihånds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ihånds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ihånds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ihånds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uppe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ihånds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ihånds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ihånds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ihånds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ihånds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ihånds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ihånds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ihånds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ihånds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ihånds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ihånds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ihånds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ihånds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ihånds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ihånds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ihånds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ihånds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ihånds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ihånds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ihånds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ihånds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ihånds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ihånds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ihånds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ihånds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ihånds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ihånds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ihånds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ihånds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ihånds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ihånds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ihånds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ihånds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ihånds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ihånds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ihånds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ihånds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ihånds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ihånds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ihånds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ihånds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ihånds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ihånds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ihånds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ihånds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ihånds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ihånds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ihånds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ihånds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ihånds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ihånds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ihånds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ihånds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ihånds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ihånds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ihånds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ihånds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ihånds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ihånds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ihånds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ihånds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ihånds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ihånds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ihånds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ihånds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ihånds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ihånds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ihånds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ihånds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ihånds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ihånds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ihånds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ihånds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ihånds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b-NO" noProof="0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noProof="0"/>
              <a:t>Klikk for å redigere tekststiler i malen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b-NO" noProof="0" dirty="0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6394C5B-E452-410C-AF3F-04B1AD223FA7}" type="datetime1">
              <a:rPr lang="nb-NO" noProof="0" smtClean="0"/>
              <a:t>19.10.2022</a:t>
            </a:fld>
            <a:endParaRPr lang="nb-NO" noProof="0" dirty="0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nb-NO" noProof="0"/>
              <a:t>‹#›</a:t>
            </a:fld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nb-NO" dirty="0"/>
              <a:t>Klikk for å redigere tittelstil</a:t>
            </a:r>
            <a:endParaRPr lang="nb-NO" noProof="0" dirty="0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/>
              <a:t>Rediger tekststiler i malen</a:t>
            </a:r>
          </a:p>
          <a:p>
            <a:pPr lvl="1" rtl="0"/>
            <a:r>
              <a:rPr lang="nb-NO" noProof="0" dirty="0"/>
              <a:t>Andre nivå</a:t>
            </a:r>
          </a:p>
          <a:p>
            <a:pPr lvl="2" rtl="0"/>
            <a:r>
              <a:rPr lang="nb-NO" noProof="0" dirty="0"/>
              <a:t>Tredje nivå</a:t>
            </a:r>
          </a:p>
          <a:p>
            <a:pPr lvl="3" rtl="0"/>
            <a:r>
              <a:rPr lang="nb-NO" noProof="0" dirty="0"/>
              <a:t>Fjerde nivå</a:t>
            </a:r>
          </a:p>
          <a:p>
            <a:pPr lvl="4" rtl="0"/>
            <a:r>
              <a:rPr lang="nb-NO" noProof="0" dirty="0"/>
              <a:t>Femte nivå</a:t>
            </a:r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nb-NO" noProof="0" dirty="0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91560D8F-EF8F-4684-872B-E4BEDBCFC41F}" type="datetime1">
              <a:rPr lang="nb-NO" noProof="0" smtClean="0"/>
              <a:t>19.10.2022</a:t>
            </a:fld>
            <a:endParaRPr lang="nb-NO" noProof="0" dirty="0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25BA54BD-C84D-46CE-8B72-31BFB26ABA43}" type="slidenum">
              <a:rPr lang="nb-NO" noProof="0" smtClean="0"/>
              <a:pPr/>
              <a:t>‹#›</a:t>
            </a:fld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sql/default.asp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nb-NO"/>
              <a:t>SQL-spørringer</a:t>
            </a:r>
            <a:endParaRPr lang="nb-NO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nb-NO" dirty="0"/>
              <a:t>SQL spørringer</a:t>
            </a: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BFC2025-8824-45E5-89A4-2C34C9CB5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TIPS!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8748A55B-6F45-4702-8BBD-5443B93681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Skal du lage mer avanserte spørringer, så er det lurt å bryte de opp.</a:t>
            </a:r>
          </a:p>
          <a:p>
            <a:r>
              <a:rPr lang="nb-NO" dirty="0"/>
              <a:t>Lag først en spørring kun på kolonner du trenger.</a:t>
            </a:r>
          </a:p>
          <a:p>
            <a:r>
              <a:rPr lang="nb-NO" dirty="0"/>
              <a:t>Deretter legger du til betingelsene.</a:t>
            </a:r>
          </a:p>
          <a:p>
            <a:r>
              <a:rPr lang="nb-NO" dirty="0"/>
              <a:t>Så kan du legge til </a:t>
            </a:r>
            <a:r>
              <a:rPr lang="nb-NO" dirty="0" err="1"/>
              <a:t>join</a:t>
            </a:r>
            <a:endParaRPr lang="nb-NO" dirty="0"/>
          </a:p>
          <a:p>
            <a:r>
              <a:rPr lang="nb-NO" dirty="0"/>
              <a:t>Og til slutt sortere</a:t>
            </a:r>
          </a:p>
        </p:txBody>
      </p:sp>
    </p:spTree>
    <p:extLst>
      <p:ext uri="{BB962C8B-B14F-4D97-AF65-F5344CB8AC3E}">
        <p14:creationId xmlns:p14="http://schemas.microsoft.com/office/powerpoint/2010/main" val="728393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E609436-F4FB-434A-88FF-4FF15B49C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Slå opp </a:t>
            </a:r>
            <a:r>
              <a:rPr lang="nb-NO" dirty="0" err="1"/>
              <a:t>syntax</a:t>
            </a:r>
            <a:r>
              <a:rPr lang="nb-NO" dirty="0"/>
              <a:t> for å få hjelp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8C592D4D-6666-43ED-B183-87850A040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Bruk dokumentasjon på nett om du står fast:</a:t>
            </a:r>
          </a:p>
          <a:p>
            <a:r>
              <a:rPr lang="nb-NO" dirty="0">
                <a:hlinkClick r:id="rId2"/>
              </a:rPr>
              <a:t>SQL </a:t>
            </a:r>
            <a:r>
              <a:rPr lang="nb-NO" dirty="0" err="1">
                <a:hlinkClick r:id="rId2"/>
              </a:rPr>
              <a:t>Tutorial</a:t>
            </a:r>
            <a:r>
              <a:rPr lang="nb-NO" dirty="0">
                <a:hlinkClick r:id="rId2"/>
              </a:rPr>
              <a:t> (w3schools.com)</a:t>
            </a:r>
            <a:endParaRPr lang="nb-NO" dirty="0"/>
          </a:p>
          <a:p>
            <a:r>
              <a:rPr lang="nb-NO" dirty="0"/>
              <a:t>Denne siden har også fine eksempler som du kan prøve selv.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776599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4E71A70-9AB4-4FEE-BFF6-BA369BD2C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dirty="0" err="1"/>
              <a:t>Dagens</a:t>
            </a:r>
            <a:r>
              <a:rPr lang="en-US" dirty="0"/>
              <a:t> </a:t>
            </a:r>
            <a:r>
              <a:rPr lang="en-US" dirty="0" err="1"/>
              <a:t>oppgaver</a:t>
            </a:r>
            <a:endParaRPr lang="en-US" dirty="0"/>
          </a:p>
        </p:txBody>
      </p:sp>
      <p:sp>
        <p:nvSpPr>
          <p:cNvPr id="3" name="TekstSylinder 2">
            <a:extLst>
              <a:ext uri="{FF2B5EF4-FFF2-40B4-BE49-F238E27FC236}">
                <a16:creationId xmlns:a16="http://schemas.microsoft.com/office/drawing/2014/main" id="{1935AFA3-2793-4883-9C98-81305428BFFF}"/>
              </a:ext>
            </a:extLst>
          </p:cNvPr>
          <p:cNvSpPr txBox="1"/>
          <p:nvPr/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800"/>
              </a:spcAft>
              <a:buSzPct val="100000"/>
            </a:pPr>
            <a:r>
              <a:rPr lang="nb-NO" sz="1500" dirty="0">
                <a:effectLst/>
              </a:rPr>
              <a:t>Disse oppgavene tar utgangspunkt i dataene du importerte i forrige oppgave.</a:t>
            </a:r>
          </a:p>
          <a:p>
            <a:pPr>
              <a:lnSpc>
                <a:spcPct val="90000"/>
              </a:lnSpc>
              <a:spcAft>
                <a:spcPts val="800"/>
              </a:spcAft>
              <a:buSzPct val="100000"/>
            </a:pPr>
            <a:r>
              <a:rPr lang="nb-NO" sz="1500" dirty="0">
                <a:effectLst/>
              </a:rPr>
              <a:t>Lever svaret på oppgavene og spørringene du brukte på </a:t>
            </a:r>
            <a:r>
              <a:rPr lang="nb-NO" sz="1500" dirty="0" err="1">
                <a:effectLst/>
              </a:rPr>
              <a:t>itslearning</a:t>
            </a:r>
            <a:r>
              <a:rPr lang="nb-NO" sz="1500" dirty="0">
                <a:effectLst/>
              </a:rPr>
              <a:t>.</a:t>
            </a:r>
          </a:p>
          <a:p>
            <a:pPr marL="342900" lvl="0" indent="-342900">
              <a:lnSpc>
                <a:spcPct val="90000"/>
              </a:lnSpc>
              <a:buSzPct val="100000"/>
              <a:buFont typeface="+mj-lt"/>
              <a:buAutoNum type="arabicParenR"/>
            </a:pPr>
            <a:r>
              <a:rPr lang="nb-NO" sz="1500" dirty="0">
                <a:effectLst/>
              </a:rPr>
              <a:t>Hvor mange forskjellige skoler er det totalt?</a:t>
            </a:r>
          </a:p>
          <a:p>
            <a:pPr marL="342900" lvl="0" indent="-342900">
              <a:lnSpc>
                <a:spcPct val="90000"/>
              </a:lnSpc>
              <a:buSzPct val="100000"/>
              <a:buFont typeface="+mj-lt"/>
              <a:buAutoNum type="arabicParenR"/>
            </a:pPr>
            <a:r>
              <a:rPr lang="nb-NO" sz="1500" dirty="0">
                <a:effectLst/>
              </a:rPr>
              <a:t>Hvor mange elever er det totalt?</a:t>
            </a:r>
          </a:p>
          <a:p>
            <a:pPr marL="342900" lvl="0" indent="-342900">
              <a:lnSpc>
                <a:spcPct val="90000"/>
              </a:lnSpc>
              <a:buSzPct val="100000"/>
              <a:buFont typeface="+mj-lt"/>
              <a:buAutoNum type="arabicParenR"/>
            </a:pPr>
            <a:r>
              <a:rPr lang="nb-NO" sz="1500" dirty="0">
                <a:effectLst/>
              </a:rPr>
              <a:t>Hvor mange elever heter noe med «Hansen»?</a:t>
            </a:r>
          </a:p>
          <a:p>
            <a:pPr marL="342900" lvl="0" indent="-342900">
              <a:lnSpc>
                <a:spcPct val="90000"/>
              </a:lnSpc>
              <a:buSzPct val="100000"/>
              <a:buFont typeface="+mj-lt"/>
              <a:buAutoNum type="arabicParenR"/>
            </a:pPr>
            <a:r>
              <a:rPr lang="nb-NO" sz="1500" dirty="0">
                <a:effectLst/>
              </a:rPr>
              <a:t>Hvilke elever har høyest karaktergjennomsnitt?</a:t>
            </a:r>
          </a:p>
          <a:p>
            <a:pPr marL="342900" lvl="0" indent="-342900">
              <a:lnSpc>
                <a:spcPct val="90000"/>
              </a:lnSpc>
              <a:buSzPct val="100000"/>
              <a:buFont typeface="+mj-lt"/>
              <a:buAutoNum type="arabicParenR"/>
            </a:pPr>
            <a:r>
              <a:rPr lang="nb-NO" sz="1500" dirty="0">
                <a:effectLst/>
              </a:rPr>
              <a:t>Hva er gjennomsnittskarakteren for alle elevene?</a:t>
            </a:r>
          </a:p>
          <a:p>
            <a:pPr marL="342900" lvl="0" indent="-342900">
              <a:lnSpc>
                <a:spcPct val="90000"/>
              </a:lnSpc>
              <a:buSzPct val="100000"/>
              <a:buFont typeface="+mj-lt"/>
              <a:buAutoNum type="arabicParenR"/>
            </a:pPr>
            <a:r>
              <a:rPr lang="nb-NO" sz="1500" dirty="0">
                <a:effectLst/>
              </a:rPr>
              <a:t>Hvilke elever har karaktergjennomsnitt mellom 3 og 4?</a:t>
            </a:r>
          </a:p>
          <a:p>
            <a:pPr marL="342900" lvl="0" indent="-342900">
              <a:lnSpc>
                <a:spcPct val="90000"/>
              </a:lnSpc>
              <a:buSzPct val="100000"/>
              <a:buFont typeface="+mj-lt"/>
              <a:buAutoNum type="arabicParenR"/>
            </a:pPr>
            <a:r>
              <a:rPr lang="nb-NO" sz="1500" dirty="0">
                <a:effectLst/>
              </a:rPr>
              <a:t>Hvilke elever går på Valle Hovin VGS?	</a:t>
            </a:r>
          </a:p>
          <a:p>
            <a:pPr marL="342900" lvl="0" indent="-342900">
              <a:lnSpc>
                <a:spcPct val="90000"/>
              </a:lnSpc>
              <a:buSzPct val="100000"/>
              <a:buFont typeface="+mj-lt"/>
              <a:buAutoNum type="arabicParenR"/>
            </a:pPr>
            <a:r>
              <a:rPr lang="nb-NO" sz="1500" dirty="0">
                <a:effectLst/>
              </a:rPr>
              <a:t>Hvor mange elever går på Oslo Katedralskole?</a:t>
            </a:r>
          </a:p>
          <a:p>
            <a:pPr marL="342900" lvl="0" indent="-342900">
              <a:lnSpc>
                <a:spcPct val="90000"/>
              </a:lnSpc>
              <a:buSzPct val="100000"/>
              <a:buFont typeface="+mj-lt"/>
              <a:buAutoNum type="arabicParenR"/>
            </a:pPr>
            <a:r>
              <a:rPr lang="nb-NO" sz="1500" dirty="0">
                <a:effectLst/>
              </a:rPr>
              <a:t>Hvilken elev har høyest karaktergjennomsnitt på Etterstad?</a:t>
            </a:r>
          </a:p>
          <a:p>
            <a:pPr marL="342900" lvl="0" indent="-342900">
              <a:lnSpc>
                <a:spcPct val="90000"/>
              </a:lnSpc>
              <a:buSzPct val="100000"/>
              <a:buFont typeface="+mj-lt"/>
              <a:buAutoNum type="arabicParenR"/>
            </a:pPr>
            <a:r>
              <a:rPr lang="nb-NO" sz="1500" dirty="0">
                <a:effectLst/>
              </a:rPr>
              <a:t>Hva er karaktergjennomsnittet på Nordre Aker Skole?</a:t>
            </a:r>
          </a:p>
          <a:p>
            <a:pPr marL="342900" lvl="0" indent="-342900">
              <a:lnSpc>
                <a:spcPct val="90000"/>
              </a:lnSpc>
              <a:buSzPct val="100000"/>
              <a:buFont typeface="+mj-lt"/>
              <a:buAutoNum type="arabicParenR"/>
            </a:pPr>
            <a:r>
              <a:rPr lang="nb-NO" sz="1500" dirty="0">
                <a:effectLst/>
              </a:rPr>
              <a:t>Hvilken elev har lavest karaktergjennomsnitt på Hartvig Nissen?</a:t>
            </a:r>
          </a:p>
          <a:p>
            <a:pPr marL="342900" lvl="0" indent="-342900">
              <a:lnSpc>
                <a:spcPct val="90000"/>
              </a:lnSpc>
              <a:buSzPct val="100000"/>
              <a:buFont typeface="+mj-lt"/>
              <a:buAutoNum type="arabicParenR"/>
            </a:pPr>
            <a:r>
              <a:rPr lang="nb-NO" sz="1500" dirty="0">
                <a:effectLst/>
              </a:rPr>
              <a:t>Hvilke skoler har ingen elever?</a:t>
            </a:r>
          </a:p>
          <a:p>
            <a:pPr marL="342900" lvl="0" indent="-342900">
              <a:lnSpc>
                <a:spcPct val="90000"/>
              </a:lnSpc>
              <a:spcAft>
                <a:spcPts val="800"/>
              </a:spcAft>
              <a:buSzPct val="100000"/>
              <a:buFont typeface="+mj-lt"/>
              <a:buAutoNum type="arabicParenR"/>
            </a:pPr>
            <a:r>
              <a:rPr lang="nb-NO" sz="1500" dirty="0">
                <a:effectLst/>
              </a:rPr>
              <a:t>Hvor mange elever går på skole utenfor Oslo?</a:t>
            </a:r>
          </a:p>
          <a:p>
            <a:pPr>
              <a:lnSpc>
                <a:spcPct val="90000"/>
              </a:lnSpc>
              <a:spcAft>
                <a:spcPts val="800"/>
              </a:spcAft>
              <a:buSzPct val="100000"/>
            </a:pPr>
            <a:r>
              <a:rPr lang="nb-NO" sz="1500" dirty="0">
                <a:effectLst/>
              </a:rPr>
              <a:t>Bonusoppgaver:</a:t>
            </a:r>
          </a:p>
          <a:p>
            <a:pPr marL="342900" lvl="0" indent="-342900">
              <a:lnSpc>
                <a:spcPct val="90000"/>
              </a:lnSpc>
              <a:buSzPct val="100000"/>
              <a:buFont typeface="Symbol" panose="05050102010706020507" pitchFamily="18" charset="2"/>
              <a:buChar char=""/>
            </a:pPr>
            <a:r>
              <a:rPr lang="nb-NO" sz="1500" dirty="0">
                <a:effectLst/>
              </a:rPr>
              <a:t>Hvilken skole har høyest karaktergjennomsnitt blant sine elever?</a:t>
            </a:r>
          </a:p>
          <a:p>
            <a:pPr marL="342900" lvl="0" indent="-342900">
              <a:lnSpc>
                <a:spcPct val="90000"/>
              </a:lnSpc>
              <a:spcAft>
                <a:spcPts val="800"/>
              </a:spcAft>
              <a:buSzPct val="100000"/>
              <a:buFont typeface="Symbol" panose="05050102010706020507" pitchFamily="18" charset="2"/>
              <a:buChar char=""/>
            </a:pPr>
            <a:r>
              <a:rPr lang="nb-NO" sz="1500" dirty="0">
                <a:effectLst/>
              </a:rPr>
              <a:t>Hvilken skole har lavest karaktergjennomsnitt blant sine elever?</a:t>
            </a:r>
          </a:p>
        </p:txBody>
      </p:sp>
    </p:spTree>
    <p:extLst>
      <p:ext uri="{BB962C8B-B14F-4D97-AF65-F5344CB8AC3E}">
        <p14:creationId xmlns:p14="http://schemas.microsoft.com/office/powerpoint/2010/main" val="3685829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tel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b-NO" dirty="0"/>
              <a:t>SQL </a:t>
            </a:r>
            <a:r>
              <a:rPr lang="nb-NO" dirty="0" err="1"/>
              <a:t>syntax</a:t>
            </a:r>
            <a:endParaRPr lang="nb-NO" dirty="0"/>
          </a:p>
        </p:txBody>
      </p:sp>
      <p:sp>
        <p:nvSpPr>
          <p:cNvPr id="14" name="Plassholder for innhold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0" indent="0" rtl="0">
              <a:buNone/>
            </a:pPr>
            <a:r>
              <a:rPr lang="en-US" dirty="0"/>
              <a:t>SELECT column1, column2, ...</a:t>
            </a:r>
          </a:p>
          <a:p>
            <a:pPr marL="0" indent="0" rtl="0">
              <a:buNone/>
            </a:pPr>
            <a:r>
              <a:rPr lang="en-US" dirty="0"/>
              <a:t>FROM </a:t>
            </a:r>
            <a:r>
              <a:rPr lang="en-US" dirty="0" err="1"/>
              <a:t>table_name</a:t>
            </a:r>
            <a:r>
              <a:rPr lang="en-US" dirty="0"/>
              <a:t>;</a:t>
            </a:r>
          </a:p>
          <a:p>
            <a:pPr marL="0" indent="0" rtl="0">
              <a:buNone/>
            </a:pPr>
            <a:endParaRPr lang="en-US" dirty="0"/>
          </a:p>
          <a:p>
            <a:pPr marL="0" indent="0" rtl="0">
              <a:buNone/>
            </a:pPr>
            <a:r>
              <a:rPr lang="nb-NO" dirty="0"/>
              <a:t>SELECT * FROM </a:t>
            </a:r>
            <a:r>
              <a:rPr lang="nb-NO" dirty="0" err="1"/>
              <a:t>table_name</a:t>
            </a:r>
            <a:r>
              <a:rPr lang="nb-NO" dirty="0"/>
              <a:t>;</a:t>
            </a:r>
          </a:p>
          <a:p>
            <a:pPr marL="0" indent="0" rtl="0">
              <a:buNone/>
            </a:pPr>
            <a:endParaRPr lang="nb-NO" dirty="0"/>
          </a:p>
          <a:p>
            <a:pPr marL="0" indent="0" rtl="0">
              <a:buNone/>
            </a:pPr>
            <a:r>
              <a:rPr lang="nb-NO" dirty="0"/>
              <a:t>Disse henter ut valgte kolonner eller hele tabellen.</a:t>
            </a:r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D559DF9-14DC-4F94-9FFC-AABF03802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Distinct</a:t>
            </a:r>
            <a:r>
              <a:rPr lang="nb-NO" dirty="0"/>
              <a:t> – unike rader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A8716BD-B8EC-44A0-99A3-0E93F0F86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dirty="0"/>
              <a:t>SELECT DISTINCT(</a:t>
            </a:r>
            <a:r>
              <a:rPr lang="nb-NO" dirty="0" err="1"/>
              <a:t>postnr</a:t>
            </a:r>
            <a:r>
              <a:rPr lang="nb-NO" dirty="0"/>
              <a:t>)</a:t>
            </a:r>
            <a:br>
              <a:rPr lang="nb-NO" dirty="0"/>
            </a:br>
            <a:r>
              <a:rPr lang="nb-NO" dirty="0"/>
              <a:t>FROM ELEV;</a:t>
            </a:r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F7055F9D-5A59-4B45-B92B-EFA8CDE4CE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2484" y="1905699"/>
            <a:ext cx="1524000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378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D13CB62-1FC7-4354-A187-E88DAD202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Telle, gjennomsnitt, min og </a:t>
            </a:r>
            <a:r>
              <a:rPr lang="nb-NO" dirty="0" err="1"/>
              <a:t>max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BE48BC59-9C24-410A-9C7E-6FE835F30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dirty="0"/>
              <a:t>SELECT COUNT(navn)</a:t>
            </a:r>
            <a:br>
              <a:rPr lang="nb-NO" dirty="0"/>
            </a:br>
            <a:r>
              <a:rPr lang="nb-NO" dirty="0"/>
              <a:t>FROM kunde;</a:t>
            </a: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dirty="0"/>
              <a:t>SELECT AVG(</a:t>
            </a:r>
            <a:r>
              <a:rPr lang="nb-NO" dirty="0" err="1"/>
              <a:t>lonn</a:t>
            </a:r>
            <a:r>
              <a:rPr lang="nb-NO" dirty="0"/>
              <a:t>)</a:t>
            </a:r>
            <a:br>
              <a:rPr lang="nb-NO" dirty="0"/>
            </a:br>
            <a:r>
              <a:rPr lang="nb-NO" dirty="0"/>
              <a:t>FROM kunde;</a:t>
            </a: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dirty="0"/>
              <a:t>SELECT SUM(</a:t>
            </a:r>
            <a:r>
              <a:rPr lang="nb-NO" dirty="0" err="1"/>
              <a:t>lonn</a:t>
            </a:r>
            <a:r>
              <a:rPr lang="nb-NO" dirty="0"/>
              <a:t>)</a:t>
            </a:r>
            <a:br>
              <a:rPr lang="nb-NO" dirty="0"/>
            </a:br>
            <a:r>
              <a:rPr lang="nb-NO" dirty="0"/>
              <a:t>FROM kunde;</a:t>
            </a:r>
          </a:p>
          <a:p>
            <a:pPr marL="0" indent="0">
              <a:buNone/>
            </a:pPr>
            <a:endParaRPr lang="nb-NO" dirty="0"/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E8264F01-3993-48FB-B3BC-F3F85D5204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8468" y="1913382"/>
            <a:ext cx="1695450" cy="800100"/>
          </a:xfrm>
          <a:prstGeom prst="rect">
            <a:avLst/>
          </a:prstGeom>
        </p:spPr>
      </p:pic>
      <p:pic>
        <p:nvPicPr>
          <p:cNvPr id="7" name="Bilde 6">
            <a:extLst>
              <a:ext uri="{FF2B5EF4-FFF2-40B4-BE49-F238E27FC236}">
                <a16:creationId xmlns:a16="http://schemas.microsoft.com/office/drawing/2014/main" id="{8031B1C8-09B4-4E90-BF17-01872D408C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8468" y="3323082"/>
            <a:ext cx="1685925" cy="638175"/>
          </a:xfrm>
          <a:prstGeom prst="rect">
            <a:avLst/>
          </a:prstGeom>
        </p:spPr>
      </p:pic>
      <p:pic>
        <p:nvPicPr>
          <p:cNvPr id="9" name="Bilde 8">
            <a:extLst>
              <a:ext uri="{FF2B5EF4-FFF2-40B4-BE49-F238E27FC236}">
                <a16:creationId xmlns:a16="http://schemas.microsoft.com/office/drawing/2014/main" id="{CBD395E4-CE0E-4035-84C6-3A39BFF550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8468" y="4797152"/>
            <a:ext cx="1676400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46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157B7D2-5C58-48AA-BB41-612AAB477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SQL med betingelse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7A78074C-9F99-4DDD-90F9-9922CAA84E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SELECT column1, column2, ...</a:t>
            </a:r>
          </a:p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table_name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WHERE condition;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/>
              <a:t>elevID</a:t>
            </a:r>
            <a:r>
              <a:rPr lang="en-US" dirty="0"/>
              <a:t>, </a:t>
            </a:r>
            <a:r>
              <a:rPr lang="en-US" dirty="0" err="1"/>
              <a:t>navn</a:t>
            </a:r>
            <a:r>
              <a:rPr lang="en-US" dirty="0"/>
              <a:t>, </a:t>
            </a:r>
            <a:r>
              <a:rPr lang="en-US" dirty="0" err="1"/>
              <a:t>gjennomsnitt</a:t>
            </a:r>
            <a:br>
              <a:rPr lang="nb-NO" dirty="0"/>
            </a:br>
            <a:r>
              <a:rPr lang="nb-NO" dirty="0"/>
              <a:t>FROM elev</a:t>
            </a:r>
            <a:br>
              <a:rPr lang="en-US" dirty="0"/>
            </a:br>
            <a:r>
              <a:rPr lang="en-US" dirty="0"/>
              <a:t>WHERE </a:t>
            </a:r>
            <a:r>
              <a:rPr lang="en-US" dirty="0" err="1"/>
              <a:t>gjennomsnitt</a:t>
            </a:r>
            <a:r>
              <a:rPr lang="en-US" dirty="0"/>
              <a:t> = 6.0;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Her </a:t>
            </a:r>
            <a:r>
              <a:rPr lang="en-US" dirty="0" err="1"/>
              <a:t>kan</a:t>
            </a:r>
            <a:r>
              <a:rPr lang="en-US" dirty="0"/>
              <a:t> man </a:t>
            </a:r>
            <a:r>
              <a:rPr lang="en-US" dirty="0" err="1"/>
              <a:t>også</a:t>
            </a:r>
            <a:r>
              <a:rPr lang="en-US" dirty="0"/>
              <a:t> </a:t>
            </a:r>
            <a:r>
              <a:rPr lang="en-US" dirty="0" err="1"/>
              <a:t>benytte</a:t>
            </a:r>
            <a:r>
              <a:rPr lang="en-US" dirty="0"/>
              <a:t>  &lt; , &gt; , &lt;=, &gt;= , &lt;&gt; (</a:t>
            </a:r>
            <a:r>
              <a:rPr lang="en-US" dirty="0" err="1"/>
              <a:t>forskjellig</a:t>
            </a:r>
            <a:r>
              <a:rPr lang="en-US" dirty="0"/>
              <a:t> </a:t>
            </a:r>
            <a:r>
              <a:rPr lang="en-US" dirty="0" err="1"/>
              <a:t>fra</a:t>
            </a:r>
            <a:r>
              <a:rPr lang="en-US" dirty="0"/>
              <a:t>)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707419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87E3AFE-2718-4E58-9FF7-BA04E532C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WHERE med AND og OR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1D8A39A-35D2-423F-9E76-14488D5871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/>
              <a:t>elevID</a:t>
            </a:r>
            <a:r>
              <a:rPr lang="en-US" dirty="0"/>
              <a:t>, </a:t>
            </a:r>
            <a:r>
              <a:rPr lang="en-US" dirty="0" err="1"/>
              <a:t>navn</a:t>
            </a:r>
            <a:r>
              <a:rPr lang="en-US" dirty="0"/>
              <a:t>, </a:t>
            </a:r>
            <a:r>
              <a:rPr lang="en-US" dirty="0" err="1"/>
              <a:t>gjennomsnitt</a:t>
            </a:r>
            <a:br>
              <a:rPr lang="en-US" dirty="0"/>
            </a:br>
            <a:r>
              <a:rPr lang="en-US" dirty="0"/>
              <a:t>FROM </a:t>
            </a:r>
            <a:r>
              <a:rPr lang="en-US" dirty="0" err="1"/>
              <a:t>elev</a:t>
            </a:r>
            <a:br>
              <a:rPr lang="en-US" dirty="0"/>
            </a:br>
            <a:r>
              <a:rPr lang="en-US" dirty="0"/>
              <a:t>WHERE </a:t>
            </a:r>
            <a:r>
              <a:rPr lang="en-US" dirty="0" err="1"/>
              <a:t>gjennomsnitt</a:t>
            </a:r>
            <a:r>
              <a:rPr lang="en-US" dirty="0"/>
              <a:t> = 6.0</a:t>
            </a:r>
            <a:br>
              <a:rPr lang="en-US" dirty="0"/>
            </a:br>
            <a:r>
              <a:rPr lang="en-US" dirty="0"/>
              <a:t>OR </a:t>
            </a:r>
            <a:r>
              <a:rPr lang="en-US" dirty="0" err="1"/>
              <a:t>gjennomsnitt</a:t>
            </a:r>
            <a:r>
              <a:rPr lang="en-US" dirty="0"/>
              <a:t> = 5.5  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/>
              <a:t>elevID</a:t>
            </a:r>
            <a:r>
              <a:rPr lang="en-US" dirty="0"/>
              <a:t>, </a:t>
            </a:r>
            <a:r>
              <a:rPr lang="en-US" dirty="0" err="1"/>
              <a:t>navn</a:t>
            </a:r>
            <a:r>
              <a:rPr lang="en-US" dirty="0"/>
              <a:t>, </a:t>
            </a:r>
            <a:r>
              <a:rPr lang="en-US" dirty="0" err="1"/>
              <a:t>gjennomsnitt</a:t>
            </a:r>
            <a:br>
              <a:rPr lang="en-US" dirty="0"/>
            </a:br>
            <a:r>
              <a:rPr lang="en-US" dirty="0"/>
              <a:t>FROM </a:t>
            </a:r>
            <a:r>
              <a:rPr lang="en-US" dirty="0" err="1"/>
              <a:t>elev</a:t>
            </a:r>
            <a:br>
              <a:rPr lang="en-US" dirty="0"/>
            </a:br>
            <a:r>
              <a:rPr lang="en-US" dirty="0"/>
              <a:t>WHERE </a:t>
            </a:r>
            <a:r>
              <a:rPr lang="en-US" dirty="0" err="1"/>
              <a:t>gjennomsnitt</a:t>
            </a:r>
            <a:r>
              <a:rPr lang="en-US" dirty="0"/>
              <a:t> = 6.0</a:t>
            </a:r>
            <a:br>
              <a:rPr lang="en-US" dirty="0"/>
            </a:br>
            <a:r>
              <a:rPr lang="en-US" dirty="0"/>
              <a:t>and </a:t>
            </a:r>
            <a:r>
              <a:rPr lang="en-US" dirty="0" err="1"/>
              <a:t>postnr</a:t>
            </a:r>
            <a:r>
              <a:rPr lang="en-US" dirty="0"/>
              <a:t>='0045' ;</a:t>
            </a:r>
          </a:p>
          <a:p>
            <a:pPr marL="0" indent="0">
              <a:buNone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441703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CADDF7A-F393-49FB-83B9-954F78329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ORDER BY - sortering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590D8868-9780-441E-86E5-936DDA928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/>
              <a:t>elevID</a:t>
            </a:r>
            <a:r>
              <a:rPr lang="en-US" dirty="0"/>
              <a:t>, </a:t>
            </a:r>
            <a:r>
              <a:rPr lang="en-US" dirty="0" err="1"/>
              <a:t>navn</a:t>
            </a:r>
            <a:r>
              <a:rPr lang="en-US" dirty="0"/>
              <a:t>, </a:t>
            </a:r>
            <a:r>
              <a:rPr lang="en-US" dirty="0" err="1"/>
              <a:t>gjennomsnitt</a:t>
            </a:r>
            <a:br>
              <a:rPr lang="en-US" dirty="0"/>
            </a:br>
            <a:r>
              <a:rPr lang="en-US" dirty="0"/>
              <a:t>FROM </a:t>
            </a:r>
            <a:r>
              <a:rPr lang="en-US" dirty="0" err="1"/>
              <a:t>elev</a:t>
            </a:r>
            <a:br>
              <a:rPr lang="en-US" dirty="0"/>
            </a:br>
            <a:r>
              <a:rPr lang="en-US" dirty="0"/>
              <a:t>WHERE </a:t>
            </a:r>
            <a:r>
              <a:rPr lang="en-US" dirty="0" err="1"/>
              <a:t>gjennomsnitt</a:t>
            </a:r>
            <a:r>
              <a:rPr lang="en-US" dirty="0"/>
              <a:t> = 6.0</a:t>
            </a:r>
            <a:br>
              <a:rPr lang="en-US" dirty="0"/>
            </a:br>
            <a:r>
              <a:rPr lang="en-US" dirty="0"/>
              <a:t>OR </a:t>
            </a:r>
            <a:r>
              <a:rPr lang="en-US" dirty="0" err="1"/>
              <a:t>gjennomsnitt</a:t>
            </a:r>
            <a:r>
              <a:rPr lang="en-US" dirty="0"/>
              <a:t> = 5.5  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/>
              <a:t>elevID</a:t>
            </a:r>
            <a:r>
              <a:rPr lang="en-US" dirty="0"/>
              <a:t>, </a:t>
            </a:r>
            <a:r>
              <a:rPr lang="en-US" dirty="0" err="1"/>
              <a:t>navn</a:t>
            </a:r>
            <a:r>
              <a:rPr lang="en-US" dirty="0"/>
              <a:t>, </a:t>
            </a:r>
            <a:r>
              <a:rPr lang="en-US" dirty="0" err="1"/>
              <a:t>gjennomsnitt</a:t>
            </a:r>
            <a:br>
              <a:rPr lang="en-US" dirty="0"/>
            </a:br>
            <a:r>
              <a:rPr lang="en-US" dirty="0"/>
              <a:t>FROM </a:t>
            </a:r>
            <a:r>
              <a:rPr lang="en-US" dirty="0" err="1"/>
              <a:t>elev</a:t>
            </a:r>
            <a:br>
              <a:rPr lang="en-US" dirty="0"/>
            </a:br>
            <a:r>
              <a:rPr lang="en-US" dirty="0"/>
              <a:t>WHERE </a:t>
            </a:r>
            <a:r>
              <a:rPr lang="en-US" dirty="0" err="1"/>
              <a:t>gjennomsnitt</a:t>
            </a:r>
            <a:r>
              <a:rPr lang="en-US" dirty="0"/>
              <a:t> = 6.0</a:t>
            </a:r>
            <a:br>
              <a:rPr lang="en-US" dirty="0"/>
            </a:br>
            <a:r>
              <a:rPr lang="en-US" dirty="0"/>
              <a:t>OR </a:t>
            </a:r>
            <a:r>
              <a:rPr lang="en-US" dirty="0" err="1"/>
              <a:t>gjennomsnitt</a:t>
            </a:r>
            <a:r>
              <a:rPr lang="en-US" dirty="0"/>
              <a:t> = 5.5</a:t>
            </a:r>
            <a:br>
              <a:rPr lang="en-US" dirty="0"/>
            </a:br>
            <a:r>
              <a:rPr lang="en-US" dirty="0"/>
              <a:t>ORDER BY </a:t>
            </a:r>
            <a:r>
              <a:rPr lang="en-US" dirty="0" err="1"/>
              <a:t>navn</a:t>
            </a:r>
            <a:r>
              <a:rPr lang="en-US" dirty="0"/>
              <a:t>  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212683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3771DFB-9A53-4CC8-BA34-3C2E87B6A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JOIN - Spørre fra flere tabeller 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E0BEFDDF-E111-4011-B09C-80B86149B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dirty="0"/>
              <a:t>For å spørre fra flere tabeller, må vi bruker JOIN. Da kobler vi sammen tabellene ved å utnytte PK og FK koblingen.</a:t>
            </a:r>
          </a:p>
          <a:p>
            <a:pPr marL="0" indent="0">
              <a:buNone/>
            </a:pPr>
            <a:r>
              <a:rPr lang="nb-NO" dirty="0"/>
              <a:t>En fin måte å lære seg dette er å si setningen først:</a:t>
            </a:r>
          </a:p>
          <a:p>
            <a:pPr marL="0" indent="0">
              <a:buNone/>
            </a:pPr>
            <a:r>
              <a:rPr lang="nb-NO" dirty="0"/>
              <a:t>Vis elev sitt navn, elev sitt postnummer og postnummer sitt poststed. </a:t>
            </a:r>
          </a:p>
          <a:p>
            <a:pPr marL="0" indent="0">
              <a:buNone/>
            </a:pPr>
            <a:r>
              <a:rPr lang="nb-NO" dirty="0"/>
              <a:t>Her ser vi at vi må koble sammen.</a:t>
            </a:r>
          </a:p>
          <a:p>
            <a:pPr marL="0" indent="0">
              <a:buNone/>
            </a:pPr>
            <a:r>
              <a:rPr lang="nb-NO" dirty="0"/>
              <a:t>Det gjør vi ved å </a:t>
            </a:r>
            <a:r>
              <a:rPr lang="nb-NO" dirty="0" err="1"/>
              <a:t>sammenlingne</a:t>
            </a:r>
            <a:r>
              <a:rPr lang="nb-NO" dirty="0"/>
              <a:t> </a:t>
            </a:r>
            <a:r>
              <a:rPr lang="nb-NO" dirty="0" err="1"/>
              <a:t>postnr</a:t>
            </a:r>
            <a:r>
              <a:rPr lang="nb-NO" dirty="0"/>
              <a:t> i elev og </a:t>
            </a:r>
            <a:r>
              <a:rPr lang="nb-NO" dirty="0" err="1"/>
              <a:t>postnr</a:t>
            </a:r>
            <a:r>
              <a:rPr lang="nb-NO" dirty="0"/>
              <a:t> i postnummer.</a:t>
            </a:r>
          </a:p>
          <a:p>
            <a:pPr marL="0" indent="0">
              <a:buNone/>
            </a:pPr>
            <a:r>
              <a:rPr lang="nb-NO" dirty="0"/>
              <a:t>Det kalles JOIN.</a:t>
            </a:r>
          </a:p>
        </p:txBody>
      </p:sp>
    </p:spTree>
    <p:extLst>
      <p:ext uri="{BB962C8B-B14F-4D97-AF65-F5344CB8AC3E}">
        <p14:creationId xmlns:p14="http://schemas.microsoft.com/office/powerpoint/2010/main" val="4159686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E5EDE2E-06FF-4A2E-B2C6-9DF6EF626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JOIN – et eksempel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A5A26EA1-40AD-45C0-93F3-DCC33B17CC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dirty="0"/>
              <a:t>SELECT </a:t>
            </a:r>
            <a:r>
              <a:rPr lang="nb-NO" dirty="0" err="1"/>
              <a:t>elev.navn</a:t>
            </a:r>
            <a:r>
              <a:rPr lang="nb-NO" dirty="0"/>
              <a:t>, </a:t>
            </a:r>
            <a:r>
              <a:rPr lang="nb-NO" dirty="0" err="1"/>
              <a:t>elev.postnr</a:t>
            </a:r>
            <a:r>
              <a:rPr lang="nb-NO" dirty="0"/>
              <a:t>, </a:t>
            </a:r>
            <a:r>
              <a:rPr lang="nb-NO" dirty="0" err="1"/>
              <a:t>postnummer.sted</a:t>
            </a:r>
            <a:br>
              <a:rPr lang="nb-NO" dirty="0"/>
            </a:br>
            <a:r>
              <a:rPr lang="nb-NO" dirty="0"/>
              <a:t>FROM elev</a:t>
            </a:r>
            <a:br>
              <a:rPr lang="nb-NO" dirty="0"/>
            </a:br>
            <a:r>
              <a:rPr lang="nb-NO" dirty="0"/>
              <a:t>JOIN postnummer ON </a:t>
            </a:r>
            <a:r>
              <a:rPr lang="nb-NO" dirty="0" err="1"/>
              <a:t>elev.postnr</a:t>
            </a:r>
            <a:r>
              <a:rPr lang="nb-NO" dirty="0"/>
              <a:t>=</a:t>
            </a:r>
            <a:r>
              <a:rPr lang="nb-NO" dirty="0" err="1"/>
              <a:t>postnummer.pnr</a:t>
            </a:r>
            <a:r>
              <a:rPr lang="nb-NO" dirty="0"/>
              <a:t>;</a:t>
            </a: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980137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avle 16 x 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29484_TF02804846_TF02804846" id="{366507FD-E6C8-4997-BF51-469EB83C3D25}" vid="{EE691350-DD65-4E3A-86CF-F1404A55014D}"/>
    </a:ext>
  </a:extLst>
</a:theme>
</file>

<file path=ppt/theme/theme2.xml><?xml version="1.0" encoding="utf-8"?>
<a:theme xmlns:a="http://schemas.openxmlformats.org/drawingml/2006/main" name="Office-tema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ema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9a8bd0c8-94c0-4e76-bd03-7e285dab928e">
      <UserInfo>
        <DisplayName/>
        <AccountId xsi:nil="true"/>
        <AccountType/>
      </UserInfo>
    </SharedWithUsers>
    <lcf76f155ced4ddcb4097134ff3c332f xmlns="27cd06e8-8e2b-4eab-b578-6ee18ff152a4">
      <Terms xmlns="http://schemas.microsoft.com/office/infopath/2007/PartnerControls"/>
    </lcf76f155ced4ddcb4097134ff3c332f>
    <TaxCatchAll xmlns="9a8bd0c8-94c0-4e76-bd03-7e285dab928e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98182F6F8F0480498DE7DAD114A278E5" ma:contentTypeVersion="16" ma:contentTypeDescription="Opprett et nytt dokument." ma:contentTypeScope="" ma:versionID="ecd582475eb9cc3db949c444a11c9732">
  <xsd:schema xmlns:xsd="http://www.w3.org/2001/XMLSchema" xmlns:xs="http://www.w3.org/2001/XMLSchema" xmlns:p="http://schemas.microsoft.com/office/2006/metadata/properties" xmlns:ns2="27cd06e8-8e2b-4eab-b578-6ee18ff152a4" xmlns:ns3="9a8bd0c8-94c0-4e76-bd03-7e285dab928e" targetNamespace="http://schemas.microsoft.com/office/2006/metadata/properties" ma:root="true" ma:fieldsID="b81d325be0564a65706e154e7d036286" ns2:_="" ns3:_="">
    <xsd:import namespace="27cd06e8-8e2b-4eab-b578-6ee18ff152a4"/>
    <xsd:import namespace="9a8bd0c8-94c0-4e76-bd03-7e285dab928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Location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cd06e8-8e2b-4eab-b578-6ee18ff152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Bildemerkelapper" ma:readOnly="false" ma:fieldId="{5cf76f15-5ced-4ddc-b409-7134ff3c332f}" ma:taxonomyMulti="true" ma:sspId="d2bf785b-8fef-4b70-b2f9-38d45fd2cc1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8bd0c8-94c0-4e76-bd03-7e285dab928e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Delt med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Delingsdetaljer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c33b7b11-52d0-421f-89c8-2a0d078842ac}" ma:internalName="TaxCatchAll" ma:showField="CatchAllData" ma:web="9a8bd0c8-94c0-4e76-bd03-7e285dab928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holdstype"/>
        <xsd:element ref="dc:title" minOccurs="0" maxOccurs="1" ma:index="4" ma:displayName="Tit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6CFB869-5C83-46D2-B9DF-1884D252194C}">
  <ds:schemaRefs>
    <ds:schemaRef ds:uri="http://schemas.microsoft.com/office/2006/metadata/properties"/>
    <ds:schemaRef ds:uri="http://schemas.microsoft.com/office/infopath/2007/PartnerControls"/>
    <ds:schemaRef ds:uri="9a8bd0c8-94c0-4e76-bd03-7e285dab928e"/>
    <ds:schemaRef ds:uri="27cd06e8-8e2b-4eab-b578-6ee18ff152a4"/>
  </ds:schemaRefs>
</ds:datastoreItem>
</file>

<file path=customXml/itemProps2.xml><?xml version="1.0" encoding="utf-8"?>
<ds:datastoreItem xmlns:ds="http://schemas.openxmlformats.org/officeDocument/2006/customXml" ds:itemID="{FF56E44D-E4E7-448F-843A-5334333357D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1565817-1AF9-4EA6-A2AC-4823A8C7D8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7cd06e8-8e2b-4eab-b578-6ee18ff152a4"/>
    <ds:schemaRef ds:uri="9a8bd0c8-94c0-4e76-bd03-7e285dab928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565</Words>
  <Application>Microsoft Office PowerPoint</Application>
  <PresentationFormat>Egendefinert</PresentationFormat>
  <Paragraphs>73</Paragraphs>
  <Slides>12</Slides>
  <Notes>2</Notes>
  <HiddenSlides>0</HiddenSlides>
  <MMClips>0</MMClips>
  <ScaleCrop>false</ScaleCrop>
  <HeadingPairs>
    <vt:vector size="6" baseType="variant">
      <vt:variant>
        <vt:lpstr>Brukte skrifter</vt:lpstr>
      </vt:variant>
      <vt:variant>
        <vt:i4>4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12</vt:i4>
      </vt:variant>
    </vt:vector>
  </HeadingPairs>
  <TitlesOfParts>
    <vt:vector size="17" baseType="lpstr">
      <vt:lpstr>Arial</vt:lpstr>
      <vt:lpstr>Consolas</vt:lpstr>
      <vt:lpstr>Corbel</vt:lpstr>
      <vt:lpstr>Symbol</vt:lpstr>
      <vt:lpstr>Tavle 16 x 9</vt:lpstr>
      <vt:lpstr>SQL-spørringer</vt:lpstr>
      <vt:lpstr>SQL syntax</vt:lpstr>
      <vt:lpstr>Distinct – unike rader</vt:lpstr>
      <vt:lpstr>Telle, gjennomsnitt, min og max</vt:lpstr>
      <vt:lpstr>SQL med betingelse</vt:lpstr>
      <vt:lpstr>WHERE med AND og OR</vt:lpstr>
      <vt:lpstr>ORDER BY - sortering</vt:lpstr>
      <vt:lpstr>JOIN - Spørre fra flere tabeller </vt:lpstr>
      <vt:lpstr>JOIN – et eksempel</vt:lpstr>
      <vt:lpstr>TIPS!</vt:lpstr>
      <vt:lpstr>Slå opp syntax for å få hjelp</vt:lpstr>
      <vt:lpstr>Dagens oppgaver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SQL…siste leksjon..</dc:title>
  <dc:creator>Mai-Lill Lindås</dc:creator>
  <cp:lastModifiedBy>Arvid-André</cp:lastModifiedBy>
  <cp:revision>3</cp:revision>
  <dcterms:created xsi:type="dcterms:W3CDTF">2021-01-28T07:54:40Z</dcterms:created>
  <dcterms:modified xsi:type="dcterms:W3CDTF">2022-10-19T04:04:27Z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0x01010098182F6F8F0480498DE7DAD114A278E5</vt:lpwstr>
  </property>
  <property fmtid="{D5CDD505-2E9C-101B-9397-08002B2CF9AE}" pid="3" name="xd_Signature">
    <vt:bool>false</vt:bool>
  </property>
  <property fmtid="{D5CDD505-2E9C-101B-9397-08002B2CF9AE}" pid="4" name="xd_ProgID">
    <vt:lpwstr/>
  </property>
  <property fmtid="{D5CDD505-2E9C-101B-9397-08002B2CF9AE}" pid="5" name="_SourceUrl">
    <vt:lpwstr/>
  </property>
  <property fmtid="{D5CDD505-2E9C-101B-9397-08002B2CF9AE}" pid="6" name="_SharedFileIndex">
    <vt:lpwstr/>
  </property>
  <property fmtid="{D5CDD505-2E9C-101B-9397-08002B2CF9AE}" pid="7" name="ComplianceAssetId">
    <vt:lpwstr/>
  </property>
  <property fmtid="{D5CDD505-2E9C-101B-9397-08002B2CF9AE}" pid="8" name="TemplateUrl">
    <vt:lpwstr/>
  </property>
  <property fmtid="{D5CDD505-2E9C-101B-9397-08002B2CF9AE}" pid="9" name="_ExtendedDescription">
    <vt:lpwstr/>
  </property>
</Properties>
</file>