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9" y="7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8464-58CF-4C8D-B82D-1261BFAE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34790-0883-411E-BBCE-55571421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956C2-8401-4A72-B882-8AD7DC26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5F7C6-BBE2-4758-AD5E-D740D0FC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13558-E9F0-4C6E-BDE9-72A2A106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8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9C5D-C0A9-47CF-B3B8-8A380D9B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BFB6-834E-43B1-9091-B9D3C27F4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5131-95CE-4099-A9EA-19CBB0D6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910C-7DFC-484D-95FC-F2139861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F7AD-4B49-4F71-AC17-32F524ED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503AF-1401-4EF6-B847-AF31A7CC7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2702A-3AB6-499E-9CDB-907DF7EDE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C05F-AFF5-4656-956F-A4DF7CC4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EAA6-F917-49A0-B72F-54DCA99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14DD2-BDAD-4045-8AFB-45A04CC3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2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3986-7DC5-4610-9F70-EE577311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A44B-E6E3-4CC9-B6F3-DD0DE34D8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CEE45-A44B-45D6-A9DE-70AC7442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A61E-AB84-48E2-8386-7A42BBBD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9E9F-20B3-4573-8E6C-816C3C31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E840-E4C2-4F18-8D57-705A500A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7C46-96B6-4C00-A9E5-7867D277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F3F49-EC57-4CDC-91D3-2BCED4DB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885A-8FFA-4213-B3CB-4E432DC5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7789-7FD1-4D03-9116-88CE1F15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EAD1-4B68-4DC1-BA08-B9590E04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EAE8-8BAD-4B2E-B960-E58B43312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B032A-A796-4E64-ACD3-8ACC3B87D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588AA-D31B-4590-BFA5-FAA464F5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8557C-31C3-4DEF-AA89-B6400BFF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057DD-CE72-4154-8E31-F1DFC617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5C6F-6BB5-48B7-AB32-5C0575CE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2E95D-4B6E-4497-8351-C662E63B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AC3B2-6FE5-4131-AA18-BDC034FA2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7C30D-7818-49F1-938E-5F2C11DDB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08E6D-1245-416F-A327-895192A74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4AEB5-5F66-4B36-ACF5-A905D861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31819-FCA1-4E33-9CCC-617B79F2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E43F5-F7DF-40B9-91FD-FE365166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6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3C6C-D5FF-45B6-92B8-C7DC6AB3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F513C-2B99-43B4-B093-59350304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B7DD5-959B-4E5F-B44A-FF903CCE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18F38-6E42-44A0-B884-297E266D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0EDDB-7603-4A25-8031-F81369F5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601B1-E91B-44B6-A2C8-EC5E76EA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127A5-2F0B-4D6F-ABE9-438DB4F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2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F357-FBA4-481F-B843-83256E02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143D-041B-4F1F-B8B4-EA3253AC2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4A083-10BF-462D-84DA-4CA5C3AAA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7B6DE-4AAF-4763-957A-9CF07A73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D5880-7BB2-4198-8656-1DB0C2F9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E5B4E-B160-4B60-A6D3-1CE19432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CDFB-06C2-4DE7-8A0D-598C5A3D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E70D9-3244-4847-B393-40C38DCAF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3F2E8-7F62-4E6B-906F-87C481BE4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10618-EDD5-45C9-843C-A3A24C7D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391-61A7-4B1D-943C-0FDBE0665BF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FF679-6A84-46E3-B1BB-9B6DADFA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7472C-9951-451A-92F5-A0F635F1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EC43D-D75C-453A-8FFB-6F0C12F2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AC09D-0E64-4A91-B3F3-4160279A9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5071F-2DC3-463D-BC9F-8BFFB9987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4391-61A7-4B1D-943C-0FDBE0665BF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79F8-64C7-4498-A57F-F97426EF2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0C72-FBE0-476F-9EC4-A8CF97957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E766-9F67-415E-B99E-C40A7F3D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6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CBF5D-54E1-4E0A-AAC4-F6B96D1A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" y="444450"/>
            <a:ext cx="5726275" cy="5944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EFEFD5-47C7-4D53-8731-10F58B0942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0" t="6913" r="9359" b="10795"/>
          <a:stretch/>
        </p:blipFill>
        <p:spPr>
          <a:xfrm>
            <a:off x="6059163" y="341952"/>
            <a:ext cx="5864377" cy="61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Arvid Lundervold</dc:creator>
  <cp:lastModifiedBy>Arvid Lundervold</cp:lastModifiedBy>
  <cp:revision>1</cp:revision>
  <dcterms:created xsi:type="dcterms:W3CDTF">2018-12-13T19:19:23Z</dcterms:created>
  <dcterms:modified xsi:type="dcterms:W3CDTF">2019-05-29T08:07:47Z</dcterms:modified>
</cp:coreProperties>
</file>