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2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7416"/>
            <a:ext cx="7772400" cy="2291986"/>
          </a:xfrm>
        </p:spPr>
        <p:txBody>
          <a:bodyPr anchor="b"/>
          <a:lstStyle>
            <a:lvl1pPr algn="ctr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57790"/>
            <a:ext cx="6858000" cy="1589455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12" indent="0" algn="ctr">
              <a:buNone/>
              <a:defRPr sz="1920"/>
            </a:lvl2pPr>
            <a:lvl3pPr marL="877824" indent="0" algn="ctr">
              <a:buNone/>
              <a:defRPr sz="1728"/>
            </a:lvl3pPr>
            <a:lvl4pPr marL="1316736" indent="0" algn="ctr">
              <a:buNone/>
              <a:defRPr sz="1536"/>
            </a:lvl4pPr>
            <a:lvl5pPr marL="1755648" indent="0" algn="ctr">
              <a:buNone/>
              <a:defRPr sz="1536"/>
            </a:lvl5pPr>
            <a:lvl6pPr marL="2194560" indent="0" algn="ctr">
              <a:buNone/>
              <a:defRPr sz="1536"/>
            </a:lvl6pPr>
            <a:lvl7pPr marL="2633472" indent="0" algn="ctr">
              <a:buNone/>
              <a:defRPr sz="1536"/>
            </a:lvl7pPr>
            <a:lvl8pPr marL="3072384" indent="0" algn="ctr">
              <a:buNone/>
              <a:defRPr sz="1536"/>
            </a:lvl8pPr>
            <a:lvl9pPr marL="3511296" indent="0" algn="ctr">
              <a:buNone/>
              <a:defRPr sz="1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5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50503"/>
            <a:ext cx="1971675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50503"/>
            <a:ext cx="5800725" cy="55790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7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41271"/>
            <a:ext cx="7886700" cy="2738496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405674"/>
            <a:ext cx="7886700" cy="1440110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/>
                </a:solidFill>
              </a:defRPr>
            </a:lvl1pPr>
            <a:lvl2pPr marL="438912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82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73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64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56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47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38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29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4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52516"/>
            <a:ext cx="38862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52516"/>
            <a:ext cx="38862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50505"/>
            <a:ext cx="7886700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13839"/>
            <a:ext cx="3868340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404756"/>
            <a:ext cx="3868340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13839"/>
            <a:ext cx="3887391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404756"/>
            <a:ext cx="3887391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0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891"/>
            <a:ext cx="2949178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47884"/>
            <a:ext cx="4629150" cy="4678455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75009"/>
            <a:ext cx="2949178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9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891"/>
            <a:ext cx="2949178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47884"/>
            <a:ext cx="4629150" cy="4678455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12" indent="0">
              <a:buNone/>
              <a:defRPr sz="2688"/>
            </a:lvl2pPr>
            <a:lvl3pPr marL="877824" indent="0">
              <a:buNone/>
              <a:defRPr sz="2304"/>
            </a:lvl3pPr>
            <a:lvl4pPr marL="1316736" indent="0">
              <a:buNone/>
              <a:defRPr sz="1920"/>
            </a:lvl4pPr>
            <a:lvl5pPr marL="1755648" indent="0">
              <a:buNone/>
              <a:defRPr sz="1920"/>
            </a:lvl5pPr>
            <a:lvl6pPr marL="2194560" indent="0">
              <a:buNone/>
              <a:defRPr sz="1920"/>
            </a:lvl6pPr>
            <a:lvl7pPr marL="2633472" indent="0">
              <a:buNone/>
              <a:defRPr sz="1920"/>
            </a:lvl7pPr>
            <a:lvl8pPr marL="3072384" indent="0">
              <a:buNone/>
              <a:defRPr sz="1920"/>
            </a:lvl8pPr>
            <a:lvl9pPr marL="3511296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75009"/>
            <a:ext cx="2949178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0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0505"/>
            <a:ext cx="788670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52516"/>
            <a:ext cx="788670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101804"/>
            <a:ext cx="20574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4391-61A7-4B1D-943C-0FDBE0665BFF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101804"/>
            <a:ext cx="30861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101804"/>
            <a:ext cx="20574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7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77824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877824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016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184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075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73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648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56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47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38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29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516CE8-C1A6-42A9-B422-D133FA032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1" y="164387"/>
            <a:ext cx="4367712" cy="3070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80F688-72C2-4D3B-B663-F261355AFAFE}"/>
              </a:ext>
            </a:extLst>
          </p:cNvPr>
          <p:cNvSpPr txBox="1"/>
          <p:nvPr/>
        </p:nvSpPr>
        <p:spPr>
          <a:xfrm>
            <a:off x="3681431" y="179076"/>
            <a:ext cx="639027" cy="301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15" dirty="0">
                <a:solidFill>
                  <a:schemeClr val="bg1"/>
                </a:solidFill>
              </a:rPr>
              <a:t>FLASH</a:t>
            </a:r>
            <a:endParaRPr lang="en-US" sz="1215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8BAFB-A73F-462C-A6C8-87619582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656" y="130829"/>
            <a:ext cx="4443743" cy="31031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1F9630-7B64-4D57-94B0-12C661029C9D}"/>
              </a:ext>
            </a:extLst>
          </p:cNvPr>
          <p:cNvSpPr txBox="1"/>
          <p:nvPr/>
        </p:nvSpPr>
        <p:spPr>
          <a:xfrm>
            <a:off x="8324311" y="152406"/>
            <a:ext cx="547607" cy="301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15" dirty="0">
                <a:solidFill>
                  <a:schemeClr val="bg1"/>
                </a:solidFill>
              </a:rPr>
              <a:t>DESS</a:t>
            </a:r>
            <a:endParaRPr lang="en-US" sz="1215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F3D12-8139-4EC2-8E2C-F4E2A3EB2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01" y="3331076"/>
            <a:ext cx="4389245" cy="3073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419771-DB63-457B-8A61-20E835D68121}"/>
              </a:ext>
            </a:extLst>
          </p:cNvPr>
          <p:cNvSpPr txBox="1"/>
          <p:nvPr/>
        </p:nvSpPr>
        <p:spPr>
          <a:xfrm>
            <a:off x="3771055" y="3394846"/>
            <a:ext cx="491233" cy="301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15" dirty="0">
                <a:solidFill>
                  <a:schemeClr val="bg1"/>
                </a:solidFill>
              </a:rPr>
              <a:t>FISP</a:t>
            </a:r>
            <a:endParaRPr lang="en-US" sz="1215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632D72-3905-4C16-81F6-933A2CBE5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852" y="3349402"/>
            <a:ext cx="4381851" cy="30732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C28FFA-DC49-4872-AE6B-622550BF418D}"/>
              </a:ext>
            </a:extLst>
          </p:cNvPr>
          <p:cNvSpPr txBox="1"/>
          <p:nvPr/>
        </p:nvSpPr>
        <p:spPr>
          <a:xfrm>
            <a:off x="8345794" y="3394763"/>
            <a:ext cx="491233" cy="301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15" dirty="0">
                <a:solidFill>
                  <a:schemeClr val="bg1"/>
                </a:solidFill>
              </a:rPr>
              <a:t>PSIF</a:t>
            </a:r>
            <a:endParaRPr lang="en-US" sz="121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Arvid Lundervold</dc:creator>
  <cp:lastModifiedBy>Arvid Lundervold</cp:lastModifiedBy>
  <cp:revision>13</cp:revision>
  <dcterms:created xsi:type="dcterms:W3CDTF">2018-12-13T19:19:23Z</dcterms:created>
  <dcterms:modified xsi:type="dcterms:W3CDTF">2018-12-16T19:55:35Z</dcterms:modified>
</cp:coreProperties>
</file>