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8229600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4672"/>
  </p:normalViewPr>
  <p:slideViewPr>
    <p:cSldViewPr snapToGrid="0" snapToObjects="1">
      <p:cViewPr>
        <p:scale>
          <a:sx n="150" d="100"/>
          <a:sy n="150" d="100"/>
        </p:scale>
        <p:origin x="1568" y="-304"/>
      </p:cViewPr>
      <p:guideLst>
        <p:guide orient="horz" pos="22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181716"/>
            <a:ext cx="6995160" cy="150541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979757"/>
            <a:ext cx="5760720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81252"/>
            <a:ext cx="1851660" cy="599239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81252"/>
            <a:ext cx="5417820" cy="599239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512994"/>
            <a:ext cx="6995160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976690"/>
            <a:ext cx="6995160" cy="15363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72069"/>
            <a:ext cx="3636170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27233"/>
            <a:ext cx="3636170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572069"/>
            <a:ext cx="3637597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227233"/>
            <a:ext cx="3637597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279624"/>
            <a:ext cx="2707481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79626"/>
            <a:ext cx="4600575" cy="5994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469651"/>
            <a:ext cx="2707481" cy="4803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0" y="4916170"/>
            <a:ext cx="4937760" cy="58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0" y="627527"/>
            <a:ext cx="4937760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0" y="5496552"/>
            <a:ext cx="4937760" cy="824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81249"/>
            <a:ext cx="7406640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638726"/>
            <a:ext cx="7406640" cy="463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509376"/>
            <a:ext cx="26060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9" b="11691"/>
          <a:stretch/>
        </p:blipFill>
        <p:spPr>
          <a:xfrm>
            <a:off x="7184531" y="942285"/>
            <a:ext cx="707187" cy="543869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9266" y="25846"/>
            <a:ext cx="32317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</a:t>
            </a:r>
            <a:r>
              <a:rPr lang="en-US" sz="2000" dirty="0" smtClean="0"/>
              <a:t>  (predictors)</a:t>
            </a:r>
          </a:p>
          <a:p>
            <a:pPr algn="ctr"/>
            <a:r>
              <a:rPr lang="en-US" sz="1600" dirty="0" smtClean="0"/>
              <a:t>  </a:t>
            </a:r>
          </a:p>
          <a:p>
            <a:pPr algn="ctr"/>
            <a:r>
              <a:rPr lang="en-US" sz="1400" dirty="0"/>
              <a:t>g</a:t>
            </a:r>
            <a:r>
              <a:rPr lang="en-US" sz="1400" dirty="0" smtClean="0"/>
              <a:t>ender       </a:t>
            </a:r>
            <a:r>
              <a:rPr lang="en-US" sz="1400" dirty="0"/>
              <a:t>g</a:t>
            </a:r>
            <a:r>
              <a:rPr lang="en-US" sz="1400" dirty="0" smtClean="0"/>
              <a:t>rade              SNAP1, </a:t>
            </a:r>
            <a:r>
              <a:rPr lang="is-IS" sz="1400" dirty="0" smtClean="0"/>
              <a:t>..., SNAP9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6122" y="76818"/>
            <a:ext cx="243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OUTCOME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cademic achievement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49597" y="640257"/>
            <a:ext cx="1792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Continuous      </a:t>
            </a:r>
            <a:r>
              <a:rPr lang="en-US" sz="1200" dirty="0" smtClean="0"/>
              <a:t>Discretized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930" y="6380978"/>
            <a:ext cx="8211001" cy="0"/>
          </a:xfrm>
          <a:prstGeom prst="line">
            <a:avLst/>
          </a:prstGeom>
          <a:ln w="3175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612" y="656407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0    1</a:t>
            </a:r>
            <a:endParaRPr lang="en-US" sz="9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1999733" y="-1433670"/>
            <a:ext cx="198558" cy="3815676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98477" y="2476500"/>
            <a:ext cx="3493297" cy="167188"/>
          </a:xfrm>
          <a:prstGeom prst="rightArrow">
            <a:avLst>
              <a:gd name="adj1" fmla="val 57409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64169" y="1965435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Prediction</a:t>
            </a:r>
            <a:endParaRPr lang="en-US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1" b="11520"/>
          <a:stretch/>
        </p:blipFill>
        <p:spPr>
          <a:xfrm>
            <a:off x="331447" y="969956"/>
            <a:ext cx="707187" cy="5453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6" b="11192"/>
          <a:stretch/>
        </p:blipFill>
        <p:spPr>
          <a:xfrm>
            <a:off x="1060986" y="937854"/>
            <a:ext cx="707187" cy="5505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6" b="11192"/>
          <a:stretch/>
        </p:blipFill>
        <p:spPr>
          <a:xfrm>
            <a:off x="1999087" y="943869"/>
            <a:ext cx="1755775" cy="5505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9" r="12371" b="11351"/>
          <a:stretch/>
        </p:blipFill>
        <p:spPr>
          <a:xfrm>
            <a:off x="6184572" y="943869"/>
            <a:ext cx="619697" cy="5462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14698"/>
          <a:stretch/>
        </p:blipFill>
        <p:spPr>
          <a:xfrm>
            <a:off x="497175" y="6444189"/>
            <a:ext cx="361254" cy="189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6" t="8517" r="9076" b="11426"/>
          <a:stretch/>
        </p:blipFill>
        <p:spPr>
          <a:xfrm>
            <a:off x="1184665" y="6447091"/>
            <a:ext cx="482007" cy="182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t="11922" r="8859" b="11427"/>
          <a:stretch/>
        </p:blipFill>
        <p:spPr>
          <a:xfrm>
            <a:off x="2573086" y="6465686"/>
            <a:ext cx="446030" cy="1602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72703" y="657778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2   3   4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510853" y="6566928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</a:t>
            </a:r>
            <a:r>
              <a:rPr lang="en-US" sz="900" dirty="0" smtClean="0"/>
              <a:t>    1    2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039334" y="660163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    </a:t>
            </a:r>
            <a:r>
              <a:rPr lang="en-US" sz="900" dirty="0" smtClean="0"/>
              <a:t>2    3    4    5    6</a:t>
            </a:r>
            <a:endParaRPr lang="en-US" sz="9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t="12758" r="9527" b="13691"/>
          <a:stretch/>
        </p:blipFill>
        <p:spPr>
          <a:xfrm>
            <a:off x="7289085" y="6469568"/>
            <a:ext cx="482761" cy="1689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48977" y="660549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</a:t>
            </a:r>
            <a:r>
              <a:rPr lang="en-US" sz="900" smtClean="0"/>
              <a:t>    1    2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6149597" y="6481291"/>
            <a:ext cx="810646" cy="144653"/>
          </a:xfrm>
          <a:prstGeom prst="rect">
            <a:avLst/>
          </a:prstGeom>
          <a:gradFill>
            <a:gsLst>
              <a:gs pos="45000">
                <a:srgbClr val="808080"/>
              </a:gs>
              <a:gs pos="0">
                <a:schemeClr val="tx1">
                  <a:lumMod val="31000"/>
                </a:schemeClr>
              </a:gs>
              <a:gs pos="99000">
                <a:schemeClr val="bg1"/>
              </a:gs>
            </a:gsLst>
            <a:lin ang="0" scaled="1"/>
          </a:gra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7491" y="3804400"/>
            <a:ext cx="7534042" cy="2204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59219" y="2693857"/>
            <a:ext cx="789127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MLR</a:t>
            </a:r>
          </a:p>
          <a:p>
            <a:r>
              <a:rPr lang="en-US" dirty="0" smtClean="0"/>
              <a:t> MLP</a:t>
            </a:r>
          </a:p>
          <a:p>
            <a:r>
              <a:rPr lang="en-US" dirty="0" smtClean="0"/>
              <a:t> XGB</a:t>
            </a:r>
          </a:p>
          <a:p>
            <a:r>
              <a:rPr lang="en-US" dirty="0" smtClean="0"/>
              <a:t> SVM</a:t>
            </a:r>
          </a:p>
          <a:p>
            <a:r>
              <a:rPr lang="en-US" dirty="0" smtClean="0"/>
              <a:t> KNN</a:t>
            </a:r>
          </a:p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7406" y="250518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Girls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42033" y="4671381"/>
            <a:ext cx="477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Boys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33</cp:revision>
  <dcterms:created xsi:type="dcterms:W3CDTF">2015-12-07T00:25:13Z</dcterms:created>
  <dcterms:modified xsi:type="dcterms:W3CDTF">2017-09-26T14:05:40Z</dcterms:modified>
</cp:coreProperties>
</file>