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8229600" cy="7023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2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8"/>
    <p:restoredTop sz="94663"/>
  </p:normalViewPr>
  <p:slideViewPr>
    <p:cSldViewPr snapToGrid="0" snapToObjects="1">
      <p:cViewPr>
        <p:scale>
          <a:sx n="169" d="100"/>
          <a:sy n="169" d="100"/>
        </p:scale>
        <p:origin x="1560" y="24"/>
      </p:cViewPr>
      <p:guideLst>
        <p:guide orient="horz" pos="2212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2181716"/>
            <a:ext cx="6995160" cy="1505414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3979757"/>
            <a:ext cx="5760720" cy="17947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2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3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281252"/>
            <a:ext cx="1851660" cy="599239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281252"/>
            <a:ext cx="5417820" cy="599239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5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7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1" y="4512994"/>
            <a:ext cx="6995160" cy="139486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1" y="2976690"/>
            <a:ext cx="6995160" cy="153630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638726"/>
            <a:ext cx="3634740" cy="46349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638726"/>
            <a:ext cx="3634740" cy="46349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0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572069"/>
            <a:ext cx="3636170" cy="655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227233"/>
            <a:ext cx="3636170" cy="404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4" y="1572069"/>
            <a:ext cx="3637597" cy="655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4" y="2227233"/>
            <a:ext cx="3637597" cy="404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6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7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1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3" y="279624"/>
            <a:ext cx="2707481" cy="1190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6" y="279626"/>
            <a:ext cx="4600575" cy="59940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3" y="1469651"/>
            <a:ext cx="2707481" cy="48039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1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60" y="4916170"/>
            <a:ext cx="4937760" cy="5803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60" y="627527"/>
            <a:ext cx="4937760" cy="42138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60" y="5496552"/>
            <a:ext cx="4937760" cy="8242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0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81249"/>
            <a:ext cx="7406640" cy="1170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638726"/>
            <a:ext cx="7406640" cy="4634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6509376"/>
            <a:ext cx="1920240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D26E-F72A-744E-A770-7758A17815C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6509376"/>
            <a:ext cx="2606040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6509376"/>
            <a:ext cx="1920240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3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1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9" b="11691"/>
          <a:stretch/>
        </p:blipFill>
        <p:spPr>
          <a:xfrm>
            <a:off x="7184531" y="942285"/>
            <a:ext cx="707187" cy="543869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89266" y="25846"/>
            <a:ext cx="32317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DATA</a:t>
            </a:r>
            <a:r>
              <a:rPr lang="en-US" sz="2000" dirty="0" smtClean="0"/>
              <a:t>  (predictors)</a:t>
            </a:r>
          </a:p>
          <a:p>
            <a:pPr algn="ctr"/>
            <a:r>
              <a:rPr lang="en-US" sz="1600" dirty="0" smtClean="0"/>
              <a:t>  </a:t>
            </a:r>
          </a:p>
          <a:p>
            <a:pPr algn="ctr"/>
            <a:r>
              <a:rPr lang="en-US" sz="1400" dirty="0"/>
              <a:t>g</a:t>
            </a:r>
            <a:r>
              <a:rPr lang="en-US" sz="1400" dirty="0" smtClean="0"/>
              <a:t>ender       </a:t>
            </a:r>
            <a:r>
              <a:rPr lang="en-US" sz="1400" dirty="0"/>
              <a:t>g</a:t>
            </a:r>
            <a:r>
              <a:rPr lang="en-US" sz="1400" dirty="0" smtClean="0"/>
              <a:t>rade              SNAP1</a:t>
            </a:r>
            <a:r>
              <a:rPr lang="en-US" sz="1400" dirty="0" smtClean="0"/>
              <a:t>, </a:t>
            </a:r>
            <a:r>
              <a:rPr lang="is-IS" sz="1400" dirty="0" smtClean="0"/>
              <a:t>..., SNAP9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816122" y="76818"/>
            <a:ext cx="243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OUTCOME</a:t>
            </a:r>
            <a:r>
              <a:rPr lang="en-US" dirty="0" smtClean="0"/>
              <a:t> </a:t>
            </a:r>
          </a:p>
          <a:p>
            <a:pPr algn="ctr"/>
            <a:r>
              <a:rPr lang="en-US" dirty="0"/>
              <a:t>A</a:t>
            </a:r>
            <a:r>
              <a:rPr lang="en-US" dirty="0" smtClean="0"/>
              <a:t>cademic achievement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759219" y="2693857"/>
            <a:ext cx="7891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MLR</a:t>
            </a:r>
            <a:endParaRPr lang="en-US" dirty="0" smtClean="0"/>
          </a:p>
          <a:p>
            <a:r>
              <a:rPr lang="en-US" dirty="0" smtClean="0"/>
              <a:t> MLP</a:t>
            </a:r>
            <a:endParaRPr lang="en-US" dirty="0" smtClean="0"/>
          </a:p>
          <a:p>
            <a:r>
              <a:rPr lang="en-US" dirty="0" smtClean="0"/>
              <a:t> XGB</a:t>
            </a:r>
            <a:endParaRPr lang="en-US" dirty="0" smtClean="0"/>
          </a:p>
          <a:p>
            <a:r>
              <a:rPr lang="en-US" dirty="0" smtClean="0"/>
              <a:t> SVM</a:t>
            </a:r>
            <a:endParaRPr lang="en-US" dirty="0" smtClean="0"/>
          </a:p>
          <a:p>
            <a:r>
              <a:rPr lang="en-US" dirty="0" smtClean="0"/>
              <a:t> KNN</a:t>
            </a:r>
          </a:p>
          <a:p>
            <a:r>
              <a:rPr lang="en-US" dirty="0" smtClean="0"/>
              <a:t>Voting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149597" y="640257"/>
            <a:ext cx="1792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Continuous    </a:t>
            </a:r>
            <a:r>
              <a:rPr lang="en-US" sz="1200" smtClean="0"/>
              <a:t>  </a:t>
            </a:r>
            <a:r>
              <a:rPr lang="en-US" sz="1200" dirty="0" smtClean="0"/>
              <a:t>Discretized</a:t>
            </a:r>
            <a:endParaRPr lang="en-US" sz="12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6930" y="6380978"/>
            <a:ext cx="8211001" cy="0"/>
          </a:xfrm>
          <a:prstGeom prst="line">
            <a:avLst/>
          </a:prstGeom>
          <a:ln w="3175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1612" y="6564072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/>
              <a:t>0    1</a:t>
            </a:r>
            <a:endParaRPr lang="en-US" sz="900" dirty="0"/>
          </a:p>
        </p:txBody>
      </p:sp>
      <p:sp>
        <p:nvSpPr>
          <p:cNvPr id="2" name="Right Brace 1"/>
          <p:cNvSpPr/>
          <p:nvPr/>
        </p:nvSpPr>
        <p:spPr>
          <a:xfrm rot="16200000">
            <a:off x="1999733" y="-1433670"/>
            <a:ext cx="198558" cy="3815676"/>
          </a:xfrm>
          <a:prstGeom prst="rightBrac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898477" y="2476500"/>
            <a:ext cx="3493297" cy="167188"/>
          </a:xfrm>
          <a:prstGeom prst="rightArrow">
            <a:avLst>
              <a:gd name="adj1" fmla="val 57409"/>
              <a:gd name="adj2" fmla="val 50000"/>
            </a:avLst>
          </a:prstGeom>
          <a:gradFill flip="none" rotWithShape="1">
            <a:gsLst>
              <a:gs pos="0">
                <a:schemeClr val="tx1"/>
              </a:gs>
              <a:gs pos="100000">
                <a:srgbClr val="FFFFFF"/>
              </a:gs>
            </a:gsLst>
            <a:lin ang="0" scaled="1"/>
            <a:tileRect/>
          </a:gra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64169" y="1965435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Prediction</a:t>
            </a:r>
            <a:endParaRPr lang="en-US" sz="20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1" b="11520"/>
          <a:stretch/>
        </p:blipFill>
        <p:spPr>
          <a:xfrm>
            <a:off x="331447" y="969956"/>
            <a:ext cx="707187" cy="54533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6" b="11192"/>
          <a:stretch/>
        </p:blipFill>
        <p:spPr>
          <a:xfrm>
            <a:off x="1060986" y="943870"/>
            <a:ext cx="707187" cy="55055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6" b="11192"/>
          <a:stretch/>
        </p:blipFill>
        <p:spPr>
          <a:xfrm>
            <a:off x="1999087" y="943869"/>
            <a:ext cx="1755775" cy="5505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9" r="12371" b="11351"/>
          <a:stretch/>
        </p:blipFill>
        <p:spPr>
          <a:xfrm>
            <a:off x="6184572" y="943869"/>
            <a:ext cx="619697" cy="54625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8" r="14698"/>
          <a:stretch/>
        </p:blipFill>
        <p:spPr>
          <a:xfrm>
            <a:off x="497175" y="6444189"/>
            <a:ext cx="361254" cy="1894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6" t="8517" r="9076" b="11426"/>
          <a:stretch/>
        </p:blipFill>
        <p:spPr>
          <a:xfrm>
            <a:off x="1184665" y="6447091"/>
            <a:ext cx="482007" cy="1821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1" t="11922" r="8859" b="11427"/>
          <a:stretch/>
        </p:blipFill>
        <p:spPr>
          <a:xfrm>
            <a:off x="2573086" y="6465686"/>
            <a:ext cx="446030" cy="16025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72703" y="657778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2   </a:t>
            </a:r>
            <a:r>
              <a:rPr lang="en-US" sz="900" dirty="0" smtClean="0"/>
              <a:t>3   4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2510853" y="6566928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</a:t>
            </a:r>
            <a:r>
              <a:rPr lang="en-US" sz="900" smtClean="0"/>
              <a:t>    1</a:t>
            </a:r>
            <a:r>
              <a:rPr lang="en-US" sz="900" smtClean="0"/>
              <a:t>    2</a:t>
            </a:r>
            <a:endParaRPr lang="en-US" sz="9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9" t="32098" r="8036" b="32270"/>
          <a:stretch/>
        </p:blipFill>
        <p:spPr>
          <a:xfrm>
            <a:off x="5881929" y="6462923"/>
            <a:ext cx="1172014" cy="19428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868109" y="6605491"/>
            <a:ext cx="1207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0</a:t>
            </a:r>
            <a:r>
              <a:rPr lang="en-US" sz="900" dirty="0" smtClean="0"/>
              <a:t>    1</a:t>
            </a:r>
            <a:r>
              <a:rPr lang="en-US" sz="900" dirty="0" smtClean="0"/>
              <a:t>    2    3    </a:t>
            </a:r>
            <a:r>
              <a:rPr lang="en-US" sz="900" smtClean="0"/>
              <a:t>4    5    </a:t>
            </a:r>
            <a:r>
              <a:rPr lang="en-US" sz="900" dirty="0" smtClean="0"/>
              <a:t>6</a:t>
            </a:r>
            <a:endParaRPr lang="en-US" sz="9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1" t="12758" r="9527" b="13691"/>
          <a:stretch/>
        </p:blipFill>
        <p:spPr>
          <a:xfrm>
            <a:off x="7289085" y="6469568"/>
            <a:ext cx="482761" cy="16899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248977" y="6605491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</a:t>
            </a:r>
            <a:r>
              <a:rPr lang="en-US" sz="900" smtClean="0"/>
              <a:t>    1</a:t>
            </a:r>
            <a:r>
              <a:rPr lang="en-US" sz="900" smtClean="0"/>
              <a:t>    2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46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Arvid Lundervold</dc:creator>
  <cp:lastModifiedBy>Arvid Lundervold</cp:lastModifiedBy>
  <cp:revision>29</cp:revision>
  <dcterms:created xsi:type="dcterms:W3CDTF">2015-12-07T00:25:13Z</dcterms:created>
  <dcterms:modified xsi:type="dcterms:W3CDTF">2017-09-25T17:49:21Z</dcterms:modified>
</cp:coreProperties>
</file>