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78"/>
  </p:normalViewPr>
  <p:slideViewPr>
    <p:cSldViewPr snapToGrid="0" snapToObjects="1">
      <p:cViewPr>
        <p:scale>
          <a:sx n="200" d="100"/>
          <a:sy n="200" d="100"/>
        </p:scale>
        <p:origin x="264" y="144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81" y="843187"/>
            <a:ext cx="8178111" cy="1"/>
          </a:xfrm>
          <a:prstGeom prst="line">
            <a:avLst/>
          </a:prstGeom>
          <a:ln w="3175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6400800" cy="6400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0741" y="291080"/>
            <a:ext cx="906909" cy="5516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1400" dirty="0" smtClean="0"/>
              <a:t>SNAP 8</a:t>
            </a:r>
          </a:p>
          <a:p>
            <a:pPr>
              <a:lnSpc>
                <a:spcPts val="4600"/>
              </a:lnSpc>
            </a:pPr>
            <a:r>
              <a:rPr lang="en-US" sz="1400" dirty="0" smtClean="0"/>
              <a:t>SNAP 1</a:t>
            </a:r>
            <a:endParaRPr lang="en-US" sz="1200" dirty="0" smtClean="0"/>
          </a:p>
          <a:p>
            <a:pPr>
              <a:lnSpc>
                <a:spcPts val="4600"/>
              </a:lnSpc>
            </a:pPr>
            <a:r>
              <a:rPr lang="is-IS" sz="1400" dirty="0" smtClean="0"/>
              <a:t>SNAP </a:t>
            </a:r>
            <a:r>
              <a:rPr lang="is-IS" sz="1400" dirty="0" smtClean="0"/>
              <a:t>2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9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3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5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6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4</a:t>
            </a:r>
          </a:p>
          <a:p>
            <a:pPr>
              <a:lnSpc>
                <a:spcPts val="4600"/>
              </a:lnSpc>
            </a:pPr>
            <a:r>
              <a:rPr lang="is-IS" sz="1400" dirty="0" smtClean="0"/>
              <a:t>SNAP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1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16</cp:revision>
  <dcterms:created xsi:type="dcterms:W3CDTF">2015-12-07T00:25:13Z</dcterms:created>
  <dcterms:modified xsi:type="dcterms:W3CDTF">2016-02-07T22:26:22Z</dcterms:modified>
</cp:coreProperties>
</file>