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599988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65"/>
  </p:normalViewPr>
  <p:slideViewPr>
    <p:cSldViewPr snapToGrid="0" snapToObjects="1">
      <p:cViewPr>
        <p:scale>
          <a:sx n="144" d="100"/>
          <a:sy n="144" d="100"/>
        </p:scale>
        <p:origin x="304" y="560"/>
      </p:cViewPr>
      <p:guideLst>
        <p:guide orient="horz" pos="2212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181716"/>
            <a:ext cx="1070999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3979757"/>
            <a:ext cx="8819992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281253"/>
            <a:ext cx="2834997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81253"/>
            <a:ext cx="8294992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1" y="4512994"/>
            <a:ext cx="1070999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1" y="2976691"/>
            <a:ext cx="1070999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1638727"/>
            <a:ext cx="5564995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1638727"/>
            <a:ext cx="5564995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1572069"/>
            <a:ext cx="5567184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2227233"/>
            <a:ext cx="5567184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2" y="1572069"/>
            <a:ext cx="5569369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2" y="2227233"/>
            <a:ext cx="5569369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5" y="279625"/>
            <a:ext cx="4145308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8" y="279627"/>
            <a:ext cx="7043743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5" y="1469651"/>
            <a:ext cx="4145308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4916170"/>
            <a:ext cx="7559993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27527"/>
            <a:ext cx="7559993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496552"/>
            <a:ext cx="7559993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281250"/>
            <a:ext cx="11339989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638727"/>
            <a:ext cx="11339989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6509377"/>
            <a:ext cx="2939997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6509377"/>
            <a:ext cx="3989996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6509377"/>
            <a:ext cx="2939997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2219881" y="6620680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209932" y="1011866"/>
            <a:ext cx="8178111" cy="1"/>
          </a:xfrm>
          <a:prstGeom prst="line">
            <a:avLst/>
          </a:prstGeom>
          <a:ln w="3175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1" y="544502"/>
            <a:ext cx="6400800" cy="6400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771" y="557417"/>
            <a:ext cx="899202" cy="54014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dirty="0"/>
              <a:t>SNAP 8</a:t>
            </a:r>
          </a:p>
          <a:p>
            <a:pPr>
              <a:lnSpc>
                <a:spcPts val="4600"/>
              </a:lnSpc>
            </a:pPr>
            <a:r>
              <a:rPr lang="en-US" dirty="0"/>
              <a:t>SNAP 1</a:t>
            </a:r>
            <a:endParaRPr lang="en-US" sz="1600" dirty="0"/>
          </a:p>
          <a:p>
            <a:pPr>
              <a:lnSpc>
                <a:spcPts val="4600"/>
              </a:lnSpc>
            </a:pPr>
            <a:r>
              <a:rPr lang="is-IS" dirty="0"/>
              <a:t>SNAP 2</a:t>
            </a:r>
          </a:p>
          <a:p>
            <a:pPr>
              <a:lnSpc>
                <a:spcPts val="4600"/>
              </a:lnSpc>
            </a:pPr>
            <a:r>
              <a:rPr lang="is-IS" dirty="0"/>
              <a:t>SNAP 9</a:t>
            </a:r>
          </a:p>
          <a:p>
            <a:pPr>
              <a:lnSpc>
                <a:spcPts val="4600"/>
              </a:lnSpc>
            </a:pPr>
            <a:r>
              <a:rPr lang="is-IS" dirty="0"/>
              <a:t>SNAP 3</a:t>
            </a:r>
          </a:p>
          <a:p>
            <a:pPr>
              <a:lnSpc>
                <a:spcPts val="4600"/>
              </a:lnSpc>
            </a:pPr>
            <a:r>
              <a:rPr lang="is-IS" dirty="0"/>
              <a:t>SNAP 5</a:t>
            </a:r>
          </a:p>
          <a:p>
            <a:pPr>
              <a:lnSpc>
                <a:spcPts val="4600"/>
              </a:lnSpc>
            </a:pPr>
            <a:r>
              <a:rPr lang="is-IS" dirty="0"/>
              <a:t>SNAP 6</a:t>
            </a:r>
          </a:p>
          <a:p>
            <a:pPr>
              <a:lnSpc>
                <a:spcPts val="4600"/>
              </a:lnSpc>
            </a:pPr>
            <a:r>
              <a:rPr lang="is-IS" dirty="0"/>
              <a:t>SNAP 4</a:t>
            </a:r>
          </a:p>
          <a:p>
            <a:pPr>
              <a:lnSpc>
                <a:spcPts val="4600"/>
              </a:lnSpc>
            </a:pPr>
            <a:r>
              <a:rPr lang="is-IS" dirty="0"/>
              <a:t>SNAP 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/>
          <a:stretch/>
        </p:blipFill>
        <p:spPr>
          <a:xfrm>
            <a:off x="6701189" y="544502"/>
            <a:ext cx="5808748" cy="640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5039" y="9765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Girls</a:t>
            </a:r>
            <a:r>
              <a:rPr lang="en-US" dirty="0" smtClean="0"/>
              <a:t>   </a:t>
            </a:r>
            <a:r>
              <a:rPr lang="en-US" sz="2000" dirty="0" smtClean="0"/>
              <a:t>(n=1256)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790390" y="99130"/>
            <a:ext cx="18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Boys</a:t>
            </a:r>
            <a:r>
              <a:rPr lang="en-US" sz="2000" dirty="0" smtClean="0"/>
              <a:t>  (n=1141)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22</cp:revision>
  <cp:lastPrinted>2016-02-08T12:27:28Z</cp:lastPrinted>
  <dcterms:created xsi:type="dcterms:W3CDTF">2015-12-07T00:25:13Z</dcterms:created>
  <dcterms:modified xsi:type="dcterms:W3CDTF">2016-02-08T12:34:40Z</dcterms:modified>
</cp:coreProperties>
</file>