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64"/>
  </p:normalViewPr>
  <p:slideViewPr>
    <p:cSldViewPr snapToGrid="0" snapToObjects="1">
      <p:cViewPr>
        <p:scale>
          <a:sx n="139" d="100"/>
          <a:sy n="139" d="100"/>
        </p:scale>
        <p:origin x="288" y="1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6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1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0" cy="1362075"/>
          </a:xfrm>
        </p:spPr>
        <p:txBody>
          <a:bodyPr anchor="t"/>
          <a:lstStyle>
            <a:lvl1pPr algn="l">
              <a:defRPr sz="3906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5" y="2906714"/>
            <a:ext cx="8420100" cy="1500187"/>
          </a:xfrm>
        </p:spPr>
        <p:txBody>
          <a:bodyPr anchor="b"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44645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2pPr>
            <a:lvl3pPr marL="892912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3pPr>
            <a:lvl4pPr marL="1339367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4pPr>
            <a:lvl5pPr marL="1785823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5pPr>
            <a:lvl6pPr marL="2232279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6pPr>
            <a:lvl7pPr marL="2678735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7pPr>
            <a:lvl8pPr marL="312519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8pPr>
            <a:lvl9pPr marL="3571646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734"/>
            </a:lvl1pPr>
            <a:lvl2pPr>
              <a:defRPr sz="2344"/>
            </a:lvl2pPr>
            <a:lvl3pPr>
              <a:defRPr sz="1953"/>
            </a:lvl3pPr>
            <a:lvl4pPr>
              <a:defRPr sz="1758"/>
            </a:lvl4pPr>
            <a:lvl5pPr>
              <a:defRPr sz="1758"/>
            </a:lvl5pPr>
            <a:lvl6pPr>
              <a:defRPr sz="1758"/>
            </a:lvl6pPr>
            <a:lvl7pPr>
              <a:defRPr sz="1758"/>
            </a:lvl7pPr>
            <a:lvl8pPr>
              <a:defRPr sz="1758"/>
            </a:lvl8pPr>
            <a:lvl9pPr>
              <a:defRPr sz="1758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734"/>
            </a:lvl1pPr>
            <a:lvl2pPr>
              <a:defRPr sz="2344"/>
            </a:lvl2pPr>
            <a:lvl3pPr>
              <a:defRPr sz="1953"/>
            </a:lvl3pPr>
            <a:lvl4pPr>
              <a:defRPr sz="1758"/>
            </a:lvl4pPr>
            <a:lvl5pPr>
              <a:defRPr sz="1758"/>
            </a:lvl5pPr>
            <a:lvl6pPr>
              <a:defRPr sz="1758"/>
            </a:lvl6pPr>
            <a:lvl7pPr>
              <a:defRPr sz="1758"/>
            </a:lvl7pPr>
            <a:lvl8pPr>
              <a:defRPr sz="1758"/>
            </a:lvl8pPr>
            <a:lvl9pPr>
              <a:defRPr sz="1758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1" cy="639762"/>
          </a:xfrm>
        </p:spPr>
        <p:txBody>
          <a:bodyPr anchor="b"/>
          <a:lstStyle>
            <a:lvl1pPr marL="0" indent="0">
              <a:buNone/>
              <a:defRPr sz="2344" b="1"/>
            </a:lvl1pPr>
            <a:lvl2pPr marL="446456" indent="0">
              <a:buNone/>
              <a:defRPr sz="1953" b="1"/>
            </a:lvl2pPr>
            <a:lvl3pPr marL="892912" indent="0">
              <a:buNone/>
              <a:defRPr sz="1758" b="1"/>
            </a:lvl3pPr>
            <a:lvl4pPr marL="1339367" indent="0">
              <a:buNone/>
              <a:defRPr sz="1562" b="1"/>
            </a:lvl4pPr>
            <a:lvl5pPr marL="1785823" indent="0">
              <a:buNone/>
              <a:defRPr sz="1562" b="1"/>
            </a:lvl5pPr>
            <a:lvl6pPr marL="2232279" indent="0">
              <a:buNone/>
              <a:defRPr sz="1562" b="1"/>
            </a:lvl6pPr>
            <a:lvl7pPr marL="2678735" indent="0">
              <a:buNone/>
              <a:defRPr sz="1562" b="1"/>
            </a:lvl7pPr>
            <a:lvl8pPr marL="3125191" indent="0">
              <a:buNone/>
              <a:defRPr sz="1562" b="1"/>
            </a:lvl8pPr>
            <a:lvl9pPr marL="3571646" indent="0">
              <a:buNone/>
              <a:defRPr sz="1562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1" cy="3951288"/>
          </a:xfrm>
        </p:spPr>
        <p:txBody>
          <a:bodyPr/>
          <a:lstStyle>
            <a:lvl1pPr>
              <a:defRPr sz="2344"/>
            </a:lvl1pPr>
            <a:lvl2pPr>
              <a:defRPr sz="1953"/>
            </a:lvl2pPr>
            <a:lvl3pPr>
              <a:defRPr sz="1758"/>
            </a:lvl3pPr>
            <a:lvl4pPr>
              <a:defRPr sz="1562"/>
            </a:lvl4pPr>
            <a:lvl5pPr>
              <a:defRPr sz="1562"/>
            </a:lvl5pPr>
            <a:lvl6pPr>
              <a:defRPr sz="1562"/>
            </a:lvl6pPr>
            <a:lvl7pPr>
              <a:defRPr sz="1562"/>
            </a:lvl7pPr>
            <a:lvl8pPr>
              <a:defRPr sz="1562"/>
            </a:lvl8pPr>
            <a:lvl9pPr>
              <a:defRPr sz="1562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89" cy="639762"/>
          </a:xfrm>
        </p:spPr>
        <p:txBody>
          <a:bodyPr anchor="b"/>
          <a:lstStyle>
            <a:lvl1pPr marL="0" indent="0">
              <a:buNone/>
              <a:defRPr sz="2344" b="1"/>
            </a:lvl1pPr>
            <a:lvl2pPr marL="446456" indent="0">
              <a:buNone/>
              <a:defRPr sz="1953" b="1"/>
            </a:lvl2pPr>
            <a:lvl3pPr marL="892912" indent="0">
              <a:buNone/>
              <a:defRPr sz="1758" b="1"/>
            </a:lvl3pPr>
            <a:lvl4pPr marL="1339367" indent="0">
              <a:buNone/>
              <a:defRPr sz="1562" b="1"/>
            </a:lvl4pPr>
            <a:lvl5pPr marL="1785823" indent="0">
              <a:buNone/>
              <a:defRPr sz="1562" b="1"/>
            </a:lvl5pPr>
            <a:lvl6pPr marL="2232279" indent="0">
              <a:buNone/>
              <a:defRPr sz="1562" b="1"/>
            </a:lvl6pPr>
            <a:lvl7pPr marL="2678735" indent="0">
              <a:buNone/>
              <a:defRPr sz="1562" b="1"/>
            </a:lvl7pPr>
            <a:lvl8pPr marL="3125191" indent="0">
              <a:buNone/>
              <a:defRPr sz="1562" b="1"/>
            </a:lvl8pPr>
            <a:lvl9pPr marL="3571646" indent="0">
              <a:buNone/>
              <a:defRPr sz="1562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89" cy="3951288"/>
          </a:xfrm>
        </p:spPr>
        <p:txBody>
          <a:bodyPr/>
          <a:lstStyle>
            <a:lvl1pPr>
              <a:defRPr sz="2344"/>
            </a:lvl1pPr>
            <a:lvl2pPr>
              <a:defRPr sz="1953"/>
            </a:lvl2pPr>
            <a:lvl3pPr>
              <a:defRPr sz="1758"/>
            </a:lvl3pPr>
            <a:lvl4pPr>
              <a:defRPr sz="1562"/>
            </a:lvl4pPr>
            <a:lvl5pPr>
              <a:defRPr sz="1562"/>
            </a:lvl5pPr>
            <a:lvl6pPr>
              <a:defRPr sz="1562"/>
            </a:lvl6pPr>
            <a:lvl7pPr>
              <a:defRPr sz="1562"/>
            </a:lvl7pPr>
            <a:lvl8pPr>
              <a:defRPr sz="1562"/>
            </a:lvl8pPr>
            <a:lvl9pPr>
              <a:defRPr sz="1562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1"/>
            <a:ext cx="3259005" cy="1162050"/>
          </a:xfrm>
        </p:spPr>
        <p:txBody>
          <a:bodyPr anchor="b"/>
          <a:lstStyle>
            <a:lvl1pPr algn="l">
              <a:defRPr sz="1953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3"/>
            <a:ext cx="5537729" cy="5853113"/>
          </a:xfrm>
        </p:spPr>
        <p:txBody>
          <a:bodyPr/>
          <a:lstStyle>
            <a:lvl1pPr>
              <a:defRPr sz="3125"/>
            </a:lvl1pPr>
            <a:lvl2pPr>
              <a:defRPr sz="2734"/>
            </a:lvl2pPr>
            <a:lvl3pPr>
              <a:defRPr sz="2344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2"/>
            <a:ext cx="3259005" cy="4691063"/>
          </a:xfrm>
        </p:spPr>
        <p:txBody>
          <a:bodyPr/>
          <a:lstStyle>
            <a:lvl1pPr marL="0" indent="0">
              <a:buNone/>
              <a:defRPr sz="1367"/>
            </a:lvl1pPr>
            <a:lvl2pPr marL="446456" indent="0">
              <a:buNone/>
              <a:defRPr sz="1172"/>
            </a:lvl2pPr>
            <a:lvl3pPr marL="892912" indent="0">
              <a:buNone/>
              <a:defRPr sz="977"/>
            </a:lvl3pPr>
            <a:lvl4pPr marL="1339367" indent="0">
              <a:buNone/>
              <a:defRPr sz="879"/>
            </a:lvl4pPr>
            <a:lvl5pPr marL="1785823" indent="0">
              <a:buNone/>
              <a:defRPr sz="879"/>
            </a:lvl5pPr>
            <a:lvl6pPr marL="2232279" indent="0">
              <a:buNone/>
              <a:defRPr sz="879"/>
            </a:lvl6pPr>
            <a:lvl7pPr marL="2678735" indent="0">
              <a:buNone/>
              <a:defRPr sz="879"/>
            </a:lvl7pPr>
            <a:lvl8pPr marL="3125191" indent="0">
              <a:buNone/>
              <a:defRPr sz="879"/>
            </a:lvl8pPr>
            <a:lvl9pPr marL="3571646" indent="0">
              <a:buNone/>
              <a:defRPr sz="879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1953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125"/>
            </a:lvl1pPr>
            <a:lvl2pPr marL="446456" indent="0">
              <a:buNone/>
              <a:defRPr sz="2734"/>
            </a:lvl2pPr>
            <a:lvl3pPr marL="892912" indent="0">
              <a:buNone/>
              <a:defRPr sz="2344"/>
            </a:lvl3pPr>
            <a:lvl4pPr marL="1339367" indent="0">
              <a:buNone/>
              <a:defRPr sz="1953"/>
            </a:lvl4pPr>
            <a:lvl5pPr marL="1785823" indent="0">
              <a:buNone/>
              <a:defRPr sz="1953"/>
            </a:lvl5pPr>
            <a:lvl6pPr marL="2232279" indent="0">
              <a:buNone/>
              <a:defRPr sz="1953"/>
            </a:lvl6pPr>
            <a:lvl7pPr marL="2678735" indent="0">
              <a:buNone/>
              <a:defRPr sz="1953"/>
            </a:lvl7pPr>
            <a:lvl8pPr marL="3125191" indent="0">
              <a:buNone/>
              <a:defRPr sz="1953"/>
            </a:lvl8pPr>
            <a:lvl9pPr marL="3571646" indent="0">
              <a:buNone/>
              <a:defRPr sz="195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367"/>
            </a:lvl1pPr>
            <a:lvl2pPr marL="446456" indent="0">
              <a:buNone/>
              <a:defRPr sz="1172"/>
            </a:lvl2pPr>
            <a:lvl3pPr marL="892912" indent="0">
              <a:buNone/>
              <a:defRPr sz="977"/>
            </a:lvl3pPr>
            <a:lvl4pPr marL="1339367" indent="0">
              <a:buNone/>
              <a:defRPr sz="879"/>
            </a:lvl4pPr>
            <a:lvl5pPr marL="1785823" indent="0">
              <a:buNone/>
              <a:defRPr sz="879"/>
            </a:lvl5pPr>
            <a:lvl6pPr marL="2232279" indent="0">
              <a:buNone/>
              <a:defRPr sz="879"/>
            </a:lvl6pPr>
            <a:lvl7pPr marL="2678735" indent="0">
              <a:buNone/>
              <a:defRPr sz="879"/>
            </a:lvl7pPr>
            <a:lvl8pPr marL="3125191" indent="0">
              <a:buNone/>
              <a:defRPr sz="879"/>
            </a:lvl8pPr>
            <a:lvl9pPr marL="3571646" indent="0">
              <a:buNone/>
              <a:defRPr sz="879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6456" rtl="0" eaLnBrk="1" latinLnBrk="0" hangingPunct="1">
        <a:spcBef>
          <a:spcPct val="0"/>
        </a:spcBef>
        <a:buNone/>
        <a:defRPr sz="4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842" indent="-334842" algn="l" defTabSz="446456" rtl="0" eaLnBrk="1" latinLnBrk="0" hangingPunct="1">
        <a:spcBef>
          <a:spcPct val="20000"/>
        </a:spcBef>
        <a:buFont typeface="Arial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1pPr>
      <a:lvl2pPr marL="725491" indent="-279035" algn="l" defTabSz="446456" rtl="0" eaLnBrk="1" latinLnBrk="0" hangingPunct="1">
        <a:spcBef>
          <a:spcPct val="20000"/>
        </a:spcBef>
        <a:buFont typeface="Arial"/>
        <a:buChar char="–"/>
        <a:defRPr sz="2734" kern="1200">
          <a:solidFill>
            <a:schemeClr val="tx1"/>
          </a:solidFill>
          <a:latin typeface="+mn-lt"/>
          <a:ea typeface="+mn-ea"/>
          <a:cs typeface="+mn-cs"/>
        </a:defRPr>
      </a:lvl2pPr>
      <a:lvl3pPr marL="1116140" indent="-223228" algn="l" defTabSz="446456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562595" indent="-223228" algn="l" defTabSz="446456" rtl="0" eaLnBrk="1" latinLnBrk="0" hangingPunct="1">
        <a:spcBef>
          <a:spcPct val="20000"/>
        </a:spcBef>
        <a:buFont typeface="Arial"/>
        <a:buChar char="–"/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2009051" indent="-223228" algn="l" defTabSz="446456" rtl="0" eaLnBrk="1" latinLnBrk="0" hangingPunct="1">
        <a:spcBef>
          <a:spcPct val="20000"/>
        </a:spcBef>
        <a:buFont typeface="Arial"/>
        <a:buChar char="»"/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55507" indent="-223228" algn="l" defTabSz="446456" rtl="0" eaLnBrk="1" latinLnBrk="0" hangingPunct="1">
        <a:spcBef>
          <a:spcPct val="20000"/>
        </a:spcBef>
        <a:buFont typeface="Arial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01963" indent="-223228" algn="l" defTabSz="446456" rtl="0" eaLnBrk="1" latinLnBrk="0" hangingPunct="1">
        <a:spcBef>
          <a:spcPct val="20000"/>
        </a:spcBef>
        <a:buFont typeface="Arial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348419" indent="-223228" algn="l" defTabSz="446456" rtl="0" eaLnBrk="1" latinLnBrk="0" hangingPunct="1">
        <a:spcBef>
          <a:spcPct val="20000"/>
        </a:spcBef>
        <a:buFont typeface="Arial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794874" indent="-223228" algn="l" defTabSz="446456" rtl="0" eaLnBrk="1" latinLnBrk="0" hangingPunct="1">
        <a:spcBef>
          <a:spcPct val="20000"/>
        </a:spcBef>
        <a:buFont typeface="Arial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56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912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367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823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279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735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5191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646" algn="l" defTabSz="44645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7" r="2971"/>
          <a:stretch/>
        </p:blipFill>
        <p:spPr>
          <a:xfrm>
            <a:off x="62969" y="429768"/>
            <a:ext cx="9765046" cy="6272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9952" y="2532888"/>
            <a:ext cx="962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17</cp:revision>
  <dcterms:created xsi:type="dcterms:W3CDTF">2015-12-07T00:25:13Z</dcterms:created>
  <dcterms:modified xsi:type="dcterms:W3CDTF">2016-02-08T13:11:45Z</dcterms:modified>
</cp:coreProperties>
</file>