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8229600" cy="7023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700"/>
  </p:normalViewPr>
  <p:slideViewPr>
    <p:cSldViewPr snapToGrid="0" snapToObjects="1">
      <p:cViewPr>
        <p:scale>
          <a:sx n="200" d="100"/>
          <a:sy n="200" d="100"/>
        </p:scale>
        <p:origin x="-664" y="176"/>
      </p:cViewPr>
      <p:guideLst>
        <p:guide orient="horz" pos="2212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181716"/>
            <a:ext cx="6995160" cy="1505414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979757"/>
            <a:ext cx="5760720" cy="17947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81252"/>
            <a:ext cx="1851660" cy="599239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81252"/>
            <a:ext cx="5417820" cy="599239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5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4512994"/>
            <a:ext cx="6995160" cy="13948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2976690"/>
            <a:ext cx="6995160" cy="153630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638726"/>
            <a:ext cx="3634740" cy="4634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638726"/>
            <a:ext cx="3634740" cy="4634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572069"/>
            <a:ext cx="3636170" cy="655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27233"/>
            <a:ext cx="3636170" cy="404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4" y="1572069"/>
            <a:ext cx="3637597" cy="655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4" y="2227233"/>
            <a:ext cx="3637597" cy="404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6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1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3" y="279624"/>
            <a:ext cx="2707481" cy="1190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279626"/>
            <a:ext cx="4600575" cy="59940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3" y="1469651"/>
            <a:ext cx="2707481" cy="48039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0" y="4916170"/>
            <a:ext cx="4937760" cy="580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0" y="627527"/>
            <a:ext cx="4937760" cy="42138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0" y="5496552"/>
            <a:ext cx="4937760" cy="8242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81249"/>
            <a:ext cx="7406640" cy="1170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638726"/>
            <a:ext cx="7406640" cy="4634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6509376"/>
            <a:ext cx="19202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D26E-F72A-744E-A770-7758A17815C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6509376"/>
            <a:ext cx="26060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6509376"/>
            <a:ext cx="19202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FIG_snap_data_matrix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16" y="843187"/>
            <a:ext cx="2342423" cy="608668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3859" y="25846"/>
            <a:ext cx="39934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DATA</a:t>
            </a:r>
            <a:r>
              <a:rPr lang="en-US" dirty="0" smtClean="0"/>
              <a:t>  (predictors)</a:t>
            </a:r>
          </a:p>
          <a:p>
            <a:pPr algn="ctr"/>
            <a:r>
              <a:rPr lang="en-US" sz="1400" dirty="0" smtClean="0"/>
              <a:t>  </a:t>
            </a:r>
          </a:p>
          <a:p>
            <a:pPr algn="ctr"/>
            <a:r>
              <a:rPr lang="en-US" sz="1400" dirty="0" smtClean="0"/>
              <a:t>Gender       Grade      SNAP 1, </a:t>
            </a:r>
            <a:r>
              <a:rPr lang="is-IS" sz="1400" dirty="0" smtClean="0"/>
              <a:t>….....…............., SNAP 9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816122" y="-2692"/>
            <a:ext cx="243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OUTCOME</a:t>
            </a:r>
            <a:r>
              <a:rPr lang="en-US" dirty="0" smtClean="0"/>
              <a:t> 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cademic achievement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925473" y="2640958"/>
            <a:ext cx="676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MLR</a:t>
            </a:r>
          </a:p>
          <a:p>
            <a:r>
              <a:rPr lang="en-US" dirty="0" smtClean="0"/>
              <a:t>CART</a:t>
            </a:r>
          </a:p>
          <a:p>
            <a:r>
              <a:rPr lang="en-US" smtClean="0"/>
              <a:t>RF</a:t>
            </a:r>
            <a:endParaRPr lang="en-US" dirty="0" smtClean="0"/>
          </a:p>
        </p:txBody>
      </p:sp>
      <p:pic>
        <p:nvPicPr>
          <p:cNvPr id="36" name="Picture 35" descr="FIG_ave_data_matrix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69" y="843188"/>
            <a:ext cx="495301" cy="5925922"/>
          </a:xfrm>
          <a:prstGeom prst="rect">
            <a:avLst/>
          </a:prstGeom>
        </p:spPr>
      </p:pic>
      <p:pic>
        <p:nvPicPr>
          <p:cNvPr id="37" name="Picture 36" descr="FIG_ave_cat_data_matrix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44" y="843186"/>
            <a:ext cx="495300" cy="592592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205254" y="560747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Continuous     Discretized</a:t>
            </a:r>
            <a:endParaRPr lang="en-US" sz="1200" dirty="0"/>
          </a:p>
        </p:txBody>
      </p:sp>
      <p:pic>
        <p:nvPicPr>
          <p:cNvPr id="39" name="Picture 38" descr="FIG_gender_data_matrix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9" y="843186"/>
            <a:ext cx="444793" cy="5866655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16930" y="6380978"/>
            <a:ext cx="8211001" cy="0"/>
          </a:xfrm>
          <a:prstGeom prst="line">
            <a:avLst/>
          </a:prstGeom>
          <a:ln w="3175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981" y="843187"/>
            <a:ext cx="8178111" cy="1"/>
          </a:xfrm>
          <a:prstGeom prst="line">
            <a:avLst/>
          </a:prstGeom>
          <a:ln w="3175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FIG_grade_data_matrix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59" y="843188"/>
            <a:ext cx="452462" cy="58666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0197" y="6654706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G      B</a:t>
            </a:r>
            <a:endParaRPr lang="en-US" sz="900" dirty="0"/>
          </a:p>
        </p:txBody>
      </p:sp>
      <p:sp>
        <p:nvSpPr>
          <p:cNvPr id="2" name="Right Brace 1"/>
          <p:cNvSpPr/>
          <p:nvPr/>
        </p:nvSpPr>
        <p:spPr>
          <a:xfrm rot="16200000">
            <a:off x="1999733" y="-1433670"/>
            <a:ext cx="198558" cy="3815676"/>
          </a:xfrm>
          <a:prstGeom prst="rightBrac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097260" y="2476500"/>
            <a:ext cx="3325890" cy="167188"/>
          </a:xfrm>
          <a:prstGeom prst="rightArrow">
            <a:avLst>
              <a:gd name="adj1" fmla="val 57409"/>
              <a:gd name="adj2" fmla="val 50000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FFFFFF"/>
              </a:gs>
            </a:gsLst>
            <a:lin ang="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7296" y="1942764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Prediction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41123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Arvid Lundervold</dc:creator>
  <cp:lastModifiedBy>Arvid Lundervold</cp:lastModifiedBy>
  <cp:revision>16</cp:revision>
  <dcterms:created xsi:type="dcterms:W3CDTF">2015-12-07T00:25:13Z</dcterms:created>
  <dcterms:modified xsi:type="dcterms:W3CDTF">2016-12-09T11:12:23Z</dcterms:modified>
</cp:coreProperties>
</file>