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CF693-AF93-477F-A237-B886EBA142F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FE24-0F3B-4815-B413-33F47FF1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FE1C-7E67-4473-9AE8-C9D0D7ED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9482D-FCF2-4F79-8BAE-A13BD2380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BA9F-D20B-4699-807A-548A2B6C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A19A-9DF3-43A4-9D69-EFBF842F4BF9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F7DE-F08E-490C-B0AE-E1AABAF0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4E2F-00D6-4DA8-A512-497DE8B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CD3-CB64-4E56-8437-AB0E617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49C1-3C92-4D43-AF6E-1BAC0178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C9CA-DCCB-4FA9-BC22-C3AC9A3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082D-6BD7-4EEC-AA40-890157548AB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F28A-F475-4712-9AD8-06189CAF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3285-4B2F-4AD9-ABE1-938237D8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BB2-3986-42A8-B9D5-751CBF5C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AE360-2934-488C-9D8B-1DDEE85C9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516A-2DC0-48A0-B6D4-EB5E0B6D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4A38-006F-45BE-8315-DDF0BB0C7B66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EAB2-F930-44D9-BA29-3DB446B2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7578-AC0B-41E0-B5AA-E9FA6758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F96D-A961-4DFF-87CC-D4AB8436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E447-4224-48C0-8C95-6CBDAC3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3D6C-3065-470F-8AE8-B0C2EB0F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BCE-9FF7-47B4-A6FD-3E9A36C591E6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B586-CA4E-4C2D-BCDE-C648033E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5444-B916-42EC-8772-0353386D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B5C-A81B-4404-BFD5-7E35DFE8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13CF-514E-42E4-AF09-D820D54C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3786-23C8-4FB7-8968-6C327EB6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59C-10EF-466C-ACC0-2E0891E38B6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3E10-C96A-4505-9F44-040BEBA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39E-6C7F-4CEE-A9FA-FEB16F88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E79B-85FD-4A96-955F-9F05A951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A090-362F-467A-A654-C3B03ADC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6FD83-54A7-4F62-BE93-6BBA0159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9404-9410-41B7-B5D8-97465CA2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AAA9-4F45-4A3B-A922-D28648DB777C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E04D-4669-46D4-864A-DBD09ECE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D25E-A69D-405A-B145-5A3D821D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7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3C09-721C-4B36-89ED-A13C0A32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09C8-DB26-4200-91B3-2242A54A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6D3F-6CF7-41E9-99CE-2729E160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CF56D-AC54-4153-8671-05785B8E0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2C401-0288-4701-A139-CD9BD0F0A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CE821-1A50-478C-B19B-F680751E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9197-F868-4BAF-93B4-D8BC8B280C35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688F9-371A-4E57-86BA-E015EAB7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86A35-73D4-4F13-834A-51D6E0C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681F-FB05-495A-99B0-5DCE2456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932E-9E3C-4345-B3AC-270C5A10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756-6734-410E-8DB0-81147F4C8293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FA9A6-E4BE-4DDA-8621-AA81ECDA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61256-1332-409C-9821-83244CF7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AF425-DEDE-4B2C-9FFE-6734DD9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DA4-3B65-441B-A16E-BF0E6A6FE092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1CE2F-E955-4C0B-91F8-381616AC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12F0-3659-4331-B569-8A947949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109-9A86-451F-ACB1-C60C9C19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BE30-75D9-48AE-B1C6-57F37244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9446B-D807-4F00-9D60-7581133FA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F8D6-2C4D-47DE-8DB0-3F96A11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7623-AD1F-4D2D-8854-9F50F4F03650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AA76-5BC6-4291-94B0-0E23C747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E44F-0A15-4870-83FB-D2C34C33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86E-B528-4AEC-B1C7-A6DE7C01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69938-8FDD-46E7-94C1-99F582A3E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0B104-36C5-49C1-A472-E52D9527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258F-A09F-41E0-B00D-23FD1E60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840D-168E-4EC0-896A-9A28A929ADA2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6405-2C7F-4A85-B40E-4E5530D2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Arvid Yuen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952C-7736-4869-B1CC-9F5CD7C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84D8D-F950-428D-8197-D30BFA5A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A717-7092-4EA5-8714-568065E7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8DC4-B3D8-404F-BA3B-060273289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620B92F5-CB0D-4294-B0BE-1812B1312D6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865-8D42-42F6-8659-DC6EB6AB7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/>
              <a:t>Arvid Yuen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BA52-E7BA-40D9-A817-20919C5AB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2C5187EE-8390-4E1A-B28F-29D8EDBC2F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Segoe UI" panose="020B0502040204020203" pitchFamily="34" charset="0"/>
              </a:endParaRP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6D11598-1D2B-459E-B183-5B67902A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1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18698D3-EAC5-4D51-A2C2-F2021AB99D47}"/>
              </a:ext>
            </a:extLst>
          </p:cNvPr>
          <p:cNvSpPr txBox="1">
            <a:spLocks/>
          </p:cNvSpPr>
          <p:nvPr/>
        </p:nvSpPr>
        <p:spPr>
          <a:xfrm>
            <a:off x="1539525" y="1858963"/>
            <a:ext cx="911264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cs typeface="Segoe UI" panose="020B0502040204020203" pitchFamily="34" charset="0"/>
              </a:rPr>
              <a:t>Facial Expression Classifier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3B4B29C-2D21-47C0-9C33-A2485AA96E90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Segoe UI" panose="020B0502040204020203" pitchFamily="34" charset="0"/>
              </a:rPr>
              <a:t>Image prediction with neural networks</a:t>
            </a:r>
          </a:p>
          <a:p>
            <a:pPr marL="0" indent="0" algn="ctr">
              <a:buNone/>
            </a:pPr>
            <a:r>
              <a:rPr lang="en-US" sz="2400" dirty="0">
                <a:cs typeface="Segoe UI" panose="020B0502040204020203" pitchFamily="34" charset="0"/>
              </a:rPr>
              <a:t>Arvid Yuen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2D15534-FDDC-426D-83C1-7A13F943C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5106" y="5486401"/>
            <a:ext cx="914400" cy="9144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D3DF559-8748-4A22-B5D0-FB8658CAC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307" y="5486401"/>
            <a:ext cx="742660" cy="914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0187D3B-2BFC-4914-A5B2-104F18BE9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0283" y="5486401"/>
            <a:ext cx="1688592" cy="9144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A8AFC1A-63FB-484F-AA54-697A17493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6286" y="5486401"/>
            <a:ext cx="85492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6A5DF95-06B4-40DA-8378-11A22878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843" y="959913"/>
            <a:ext cx="6856992" cy="3535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7D300-146A-46BB-BE67-1E8949EA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BAC339-E424-4C77-9332-3218AF39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6259" y="1896941"/>
            <a:ext cx="2883192" cy="13180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7CAB5-B118-4D9E-9A38-D0518C3A8B28}"/>
              </a:ext>
            </a:extLst>
          </p:cNvPr>
          <p:cNvSpPr/>
          <p:nvPr/>
        </p:nvSpPr>
        <p:spPr>
          <a:xfrm>
            <a:off x="3169920" y="4705795"/>
            <a:ext cx="1054608" cy="11898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A11BE-9397-4D3B-BE8D-4A069688A716}"/>
              </a:ext>
            </a:extLst>
          </p:cNvPr>
          <p:cNvCxnSpPr>
            <a:cxnSpLocks/>
          </p:cNvCxnSpPr>
          <p:nvPr/>
        </p:nvCxnSpPr>
        <p:spPr>
          <a:xfrm>
            <a:off x="2789584" y="3307033"/>
            <a:ext cx="434972" cy="678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F772A9-B4B3-4ED9-B809-3625E5EBDB16}"/>
              </a:ext>
            </a:extLst>
          </p:cNvPr>
          <p:cNvCxnSpPr>
            <a:cxnSpLocks/>
          </p:cNvCxnSpPr>
          <p:nvPr/>
        </p:nvCxnSpPr>
        <p:spPr>
          <a:xfrm flipV="1">
            <a:off x="4224528" y="3214972"/>
            <a:ext cx="875978" cy="770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31BEA-D41D-4E23-810F-C6B020523CC4}"/>
              </a:ext>
            </a:extLst>
          </p:cNvPr>
          <p:cNvCxnSpPr>
            <a:cxnSpLocks/>
          </p:cNvCxnSpPr>
          <p:nvPr/>
        </p:nvCxnSpPr>
        <p:spPr>
          <a:xfrm flipH="1">
            <a:off x="7936214" y="2214782"/>
            <a:ext cx="1240037" cy="5586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233DC9-99E0-4649-AEC2-56B477BD03B9}"/>
              </a:ext>
            </a:extLst>
          </p:cNvPr>
          <p:cNvCxnSpPr>
            <a:cxnSpLocks/>
          </p:cNvCxnSpPr>
          <p:nvPr/>
        </p:nvCxnSpPr>
        <p:spPr>
          <a:xfrm>
            <a:off x="8033657" y="3429000"/>
            <a:ext cx="709127" cy="556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1CCF3-C97A-49E7-BB1B-824E27F3DC37}"/>
              </a:ext>
            </a:extLst>
          </p:cNvPr>
          <p:cNvSpPr txBox="1"/>
          <p:nvPr/>
        </p:nvSpPr>
        <p:spPr>
          <a:xfrm>
            <a:off x="8215510" y="4073884"/>
            <a:ext cx="300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4. </a:t>
            </a:r>
            <a:r>
              <a:rPr lang="en-US" i="1" dirty="0">
                <a:latin typeface="Segoe UI" panose="020B0502040204020203" pitchFamily="34" charset="0"/>
              </a:rPr>
              <a:t>Prediction probabilities</a:t>
            </a:r>
            <a:endParaRPr lang="en-US" sz="1400" i="1" dirty="0">
              <a:latin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2AAF53-F152-468C-A198-A55607DE431E}"/>
              </a:ext>
            </a:extLst>
          </p:cNvPr>
          <p:cNvSpPr txBox="1"/>
          <p:nvPr/>
        </p:nvSpPr>
        <p:spPr>
          <a:xfrm>
            <a:off x="838199" y="1490065"/>
            <a:ext cx="31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1.</a:t>
            </a:r>
            <a:r>
              <a:rPr lang="en-US" i="1" dirty="0">
                <a:latin typeface="Segoe UI" panose="020B0502040204020203" pitchFamily="34" charset="0"/>
              </a:rPr>
              <a:t> Clean and pre-process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2C766-3724-477E-A8B1-3ED37F9AA35D}"/>
              </a:ext>
            </a:extLst>
          </p:cNvPr>
          <p:cNvSpPr txBox="1"/>
          <p:nvPr/>
        </p:nvSpPr>
        <p:spPr>
          <a:xfrm>
            <a:off x="2671192" y="4284496"/>
            <a:ext cx="22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2.</a:t>
            </a:r>
            <a:r>
              <a:rPr lang="en-US" i="1" dirty="0">
                <a:latin typeface="Segoe UI" panose="020B0502040204020203" pitchFamily="34" charset="0"/>
              </a:rPr>
              <a:t> Convert to images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5A854-E4D6-4D3C-B1BF-12FCE66AB5F9}"/>
              </a:ext>
            </a:extLst>
          </p:cNvPr>
          <p:cNvSpPr txBox="1"/>
          <p:nvPr/>
        </p:nvSpPr>
        <p:spPr>
          <a:xfrm>
            <a:off x="4607879" y="1485961"/>
            <a:ext cx="297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3.</a:t>
            </a:r>
            <a:r>
              <a:rPr lang="en-US" i="1" dirty="0">
                <a:latin typeface="Segoe UI" panose="020B0502040204020203" pitchFamily="34" charset="0"/>
              </a:rPr>
              <a:t> Build &amp; evaluate models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DC7B119-FFB9-4E68-AE0A-4AAC8B1B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2</a:t>
            </a:fld>
            <a:endParaRPr lang="en-US"/>
          </a:p>
        </p:txBody>
      </p:sp>
      <p:pic>
        <p:nvPicPr>
          <p:cNvPr id="47" name="Graphic 46" descr="Grinning face with solid fill">
            <a:extLst>
              <a:ext uri="{FF2B5EF4-FFF2-40B4-BE49-F238E27FC236}">
                <a16:creationId xmlns:a16="http://schemas.microsoft.com/office/drawing/2014/main" id="{03C70BCD-7593-4217-83DA-F68E1F3B5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0024" y="4705796"/>
            <a:ext cx="914400" cy="9144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204CC4C-2C0D-4CCF-B4BC-6C64504B2735}"/>
              </a:ext>
            </a:extLst>
          </p:cNvPr>
          <p:cNvSpPr/>
          <p:nvPr/>
        </p:nvSpPr>
        <p:spPr>
          <a:xfrm>
            <a:off x="3574371" y="5467943"/>
            <a:ext cx="245706" cy="427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3B2E4B-E8D9-4928-9945-C1F8F40D4479}"/>
              </a:ext>
            </a:extLst>
          </p:cNvPr>
          <p:cNvSpPr/>
          <p:nvPr/>
        </p:nvSpPr>
        <p:spPr>
          <a:xfrm>
            <a:off x="9454896" y="1485961"/>
            <a:ext cx="1054608" cy="11898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51" name="Graphic 50" descr="Grinning face with solid fill">
            <a:extLst>
              <a:ext uri="{FF2B5EF4-FFF2-40B4-BE49-F238E27FC236}">
                <a16:creationId xmlns:a16="http://schemas.microsoft.com/office/drawing/2014/main" id="{615EADB0-DD45-434A-8F23-6B5EC6159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1485962"/>
            <a:ext cx="914400" cy="9144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DDA7B98-B06C-4DD0-8C87-1BBB4322675C}"/>
              </a:ext>
            </a:extLst>
          </p:cNvPr>
          <p:cNvSpPr/>
          <p:nvPr/>
        </p:nvSpPr>
        <p:spPr>
          <a:xfrm>
            <a:off x="9859347" y="2248109"/>
            <a:ext cx="245706" cy="427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C39AF2-DD48-4D03-93DD-F418D3CE689C}"/>
              </a:ext>
            </a:extLst>
          </p:cNvPr>
          <p:cNvSpPr/>
          <p:nvPr/>
        </p:nvSpPr>
        <p:spPr>
          <a:xfrm>
            <a:off x="9693860" y="1647651"/>
            <a:ext cx="567131" cy="5671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B2BD20-37C0-4D5F-A211-D0E35A97424D}"/>
              </a:ext>
            </a:extLst>
          </p:cNvPr>
          <p:cNvSpPr/>
          <p:nvPr/>
        </p:nvSpPr>
        <p:spPr>
          <a:xfrm>
            <a:off x="9061835" y="4446933"/>
            <a:ext cx="1297361" cy="1453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Angry     %</a:t>
            </a:r>
          </a:p>
          <a:p>
            <a:r>
              <a:rPr lang="en-US" dirty="0">
                <a:solidFill>
                  <a:schemeClr val="tx1"/>
                </a:solidFill>
              </a:rPr>
              <a:t>Happy    %</a:t>
            </a:r>
          </a:p>
          <a:p>
            <a:r>
              <a:rPr lang="en-US" dirty="0">
                <a:solidFill>
                  <a:schemeClr val="tx1"/>
                </a:solidFill>
              </a:rPr>
              <a:t>Sad         %</a:t>
            </a:r>
          </a:p>
          <a:p>
            <a:r>
              <a:rPr lang="en-US" dirty="0">
                <a:solidFill>
                  <a:schemeClr val="tx1"/>
                </a:solidFill>
              </a:rPr>
              <a:t>Surprise %</a:t>
            </a:r>
          </a:p>
          <a:p>
            <a:r>
              <a:rPr lang="en-US" dirty="0">
                <a:solidFill>
                  <a:schemeClr val="tx1"/>
                </a:solidFill>
              </a:rPr>
              <a:t>Neutral  %</a:t>
            </a:r>
          </a:p>
        </p:txBody>
      </p:sp>
    </p:spTree>
    <p:extLst>
      <p:ext uri="{BB962C8B-B14F-4D97-AF65-F5344CB8AC3E}">
        <p14:creationId xmlns:p14="http://schemas.microsoft.com/office/powerpoint/2010/main" val="394489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C762-712C-451D-8B7E-BFCAA3D3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5945-E14F-47A8-9F9E-09C1E0B6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3</a:t>
            </a:fld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DAF7E-5E50-48D7-BBC4-727E41D9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93052F-6D4B-43F9-BEA5-9435D609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9" y="1509689"/>
            <a:ext cx="11428022" cy="49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B692-9956-492E-85AE-D46BC084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Accuracy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B6AC58C-D2DA-4AD1-A433-3EE627863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4" y="2001605"/>
            <a:ext cx="5487650" cy="36584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FDEF-A865-496D-A58E-17D81ED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BCA36FA-ECB0-4CCC-AA7B-61BA1384D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24" y="200160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A5AE9-F11D-475D-AFAA-6E0D713E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69271B55-8ABA-4373-A01D-CD593EB0C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83" y="213398"/>
            <a:ext cx="2249115" cy="1360715"/>
          </a:xfrm>
          <a:prstGeom prst="rect">
            <a:avLst/>
          </a:prstGeom>
        </p:spPr>
      </p:pic>
      <p:sp>
        <p:nvSpPr>
          <p:cNvPr id="28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E6C718-130B-46D0-BB46-FA8B5815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44" y="3875314"/>
            <a:ext cx="3572480" cy="26704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24FC-53FF-462F-AA5F-E60621B5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Sentiment Analysis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Smart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7974-CFDB-4075-A2BD-87768582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5187EE-8390-4E1A-B28F-29D8EDBC2F88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4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Segoe UI" panose="020B0502040204020203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4192D3-C8F0-4879-801C-49518792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408AE8-0AD2-4B0B-AA87-C1C560B7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2" y="5899150"/>
            <a:ext cx="537633" cy="457200"/>
          </a:xfrm>
          <a:prstGeom prst="rect">
            <a:avLst/>
          </a:prstGeom>
        </p:spPr>
      </p:pic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4ACFEEE6-6D12-4F06-B4C4-1CB416BE3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2" y="5384146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3AE23F-15A9-41C5-9783-FF9C4E361D7C}"/>
              </a:ext>
            </a:extLst>
          </p:cNvPr>
          <p:cNvSpPr txBox="1"/>
          <p:nvPr/>
        </p:nvSpPr>
        <p:spPr>
          <a:xfrm>
            <a:off x="5095718" y="6048573"/>
            <a:ext cx="3237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</a:rPr>
              <a:t>linkedin.com/in/arvidyuen7</a:t>
            </a:r>
          </a:p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A7884F-8699-4032-B93D-CCA6113E6749}"/>
              </a:ext>
            </a:extLst>
          </p:cNvPr>
          <p:cNvSpPr txBox="1"/>
          <p:nvPr/>
        </p:nvSpPr>
        <p:spPr>
          <a:xfrm>
            <a:off x="5095897" y="5510136"/>
            <a:ext cx="288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github.com/arvidyuen7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6D11598-1D2B-459E-B183-5B67902A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7EE-8390-4E1A-B28F-29D8EDBC2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PowerPoint Presentation</vt:lpstr>
      <vt:lpstr>Process Overview</vt:lpstr>
      <vt:lpstr>Model Evaluation</vt:lpstr>
      <vt:lpstr>CNN Model Accuracy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Yuen</dc:creator>
  <cp:lastModifiedBy>Arvid Yuen</cp:lastModifiedBy>
  <cp:revision>11</cp:revision>
  <dcterms:created xsi:type="dcterms:W3CDTF">2020-06-25T19:07:10Z</dcterms:created>
  <dcterms:modified xsi:type="dcterms:W3CDTF">2020-06-26T22:55:56Z</dcterms:modified>
</cp:coreProperties>
</file>