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65" r:id="rId5"/>
    <p:sldId id="268" r:id="rId6"/>
    <p:sldId id="269" r:id="rId7"/>
    <p:sldId id="258" r:id="rId8"/>
    <p:sldId id="270" r:id="rId9"/>
    <p:sldId id="259" r:id="rId10"/>
    <p:sldId id="260" r:id="rId11"/>
    <p:sldId id="261"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4" d="100"/>
          <a:sy n="114" d="100"/>
        </p:scale>
        <p:origin x="4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AF77-B476-41F0-89E0-CE65813E20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EEBCC8-FA6C-40E0-86CE-DF82099508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5A5250-5E65-4917-B979-6B1B5C65F133}"/>
              </a:ext>
            </a:extLst>
          </p:cNvPr>
          <p:cNvSpPr>
            <a:spLocks noGrp="1"/>
          </p:cNvSpPr>
          <p:nvPr>
            <p:ph type="dt" sz="half" idx="10"/>
          </p:nvPr>
        </p:nvSpPr>
        <p:spPr/>
        <p:txBody>
          <a:bodyPr/>
          <a:lstStyle/>
          <a:p>
            <a:fld id="{87EF5C09-209C-4AF4-84FB-2814704BC3CB}" type="datetimeFigureOut">
              <a:rPr lang="en-US" smtClean="0"/>
              <a:t>12/1/2020</a:t>
            </a:fld>
            <a:endParaRPr lang="en-US"/>
          </a:p>
        </p:txBody>
      </p:sp>
      <p:sp>
        <p:nvSpPr>
          <p:cNvPr id="5" name="Footer Placeholder 4">
            <a:extLst>
              <a:ext uri="{FF2B5EF4-FFF2-40B4-BE49-F238E27FC236}">
                <a16:creationId xmlns:a16="http://schemas.microsoft.com/office/drawing/2014/main" id="{824B97F5-33D7-423D-B3AB-083C16D44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E385E-4E58-4265-AB87-267D3E345B13}"/>
              </a:ext>
            </a:extLst>
          </p:cNvPr>
          <p:cNvSpPr>
            <a:spLocks noGrp="1"/>
          </p:cNvSpPr>
          <p:nvPr>
            <p:ph type="sldNum" sz="quarter" idx="12"/>
          </p:nvPr>
        </p:nvSpPr>
        <p:spPr/>
        <p:txBody>
          <a:bodyPr/>
          <a:lstStyle/>
          <a:p>
            <a:fld id="{51F150BF-804E-436B-93F8-32B0A49844DD}" type="slidenum">
              <a:rPr lang="en-US" smtClean="0"/>
              <a:t>‹#›</a:t>
            </a:fld>
            <a:endParaRPr lang="en-US"/>
          </a:p>
        </p:txBody>
      </p:sp>
    </p:spTree>
    <p:extLst>
      <p:ext uri="{BB962C8B-B14F-4D97-AF65-F5344CB8AC3E}">
        <p14:creationId xmlns:p14="http://schemas.microsoft.com/office/powerpoint/2010/main" val="136641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E3DB-60CF-4431-B01A-D3EA781F51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BCA27-FAE5-4CCF-AFD8-1527DBCC66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ED8EC-D3DD-42BB-B4A5-66D6015569EA}"/>
              </a:ext>
            </a:extLst>
          </p:cNvPr>
          <p:cNvSpPr>
            <a:spLocks noGrp="1"/>
          </p:cNvSpPr>
          <p:nvPr>
            <p:ph type="dt" sz="half" idx="10"/>
          </p:nvPr>
        </p:nvSpPr>
        <p:spPr/>
        <p:txBody>
          <a:bodyPr/>
          <a:lstStyle/>
          <a:p>
            <a:fld id="{87EF5C09-209C-4AF4-84FB-2814704BC3CB}" type="datetimeFigureOut">
              <a:rPr lang="en-US" smtClean="0"/>
              <a:t>12/1/2020</a:t>
            </a:fld>
            <a:endParaRPr lang="en-US"/>
          </a:p>
        </p:txBody>
      </p:sp>
      <p:sp>
        <p:nvSpPr>
          <p:cNvPr id="5" name="Footer Placeholder 4">
            <a:extLst>
              <a:ext uri="{FF2B5EF4-FFF2-40B4-BE49-F238E27FC236}">
                <a16:creationId xmlns:a16="http://schemas.microsoft.com/office/drawing/2014/main" id="{F04D78DB-8D66-44D9-BE94-292746D2C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07A65-7658-4F05-8DA3-AD6B16EDE307}"/>
              </a:ext>
            </a:extLst>
          </p:cNvPr>
          <p:cNvSpPr>
            <a:spLocks noGrp="1"/>
          </p:cNvSpPr>
          <p:nvPr>
            <p:ph type="sldNum" sz="quarter" idx="12"/>
          </p:nvPr>
        </p:nvSpPr>
        <p:spPr/>
        <p:txBody>
          <a:bodyPr/>
          <a:lstStyle/>
          <a:p>
            <a:fld id="{51F150BF-804E-436B-93F8-32B0A49844DD}" type="slidenum">
              <a:rPr lang="en-US" smtClean="0"/>
              <a:t>‹#›</a:t>
            </a:fld>
            <a:endParaRPr lang="en-US"/>
          </a:p>
        </p:txBody>
      </p:sp>
    </p:spTree>
    <p:extLst>
      <p:ext uri="{BB962C8B-B14F-4D97-AF65-F5344CB8AC3E}">
        <p14:creationId xmlns:p14="http://schemas.microsoft.com/office/powerpoint/2010/main" val="283176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486654-EA02-4936-A8A2-F4D0662013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1CAD74-BBC0-4F82-BF2A-B7C4B0D16A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E95EB-270A-4674-A6ED-2DCC1AA53923}"/>
              </a:ext>
            </a:extLst>
          </p:cNvPr>
          <p:cNvSpPr>
            <a:spLocks noGrp="1"/>
          </p:cNvSpPr>
          <p:nvPr>
            <p:ph type="dt" sz="half" idx="10"/>
          </p:nvPr>
        </p:nvSpPr>
        <p:spPr/>
        <p:txBody>
          <a:bodyPr/>
          <a:lstStyle/>
          <a:p>
            <a:fld id="{87EF5C09-209C-4AF4-84FB-2814704BC3CB}" type="datetimeFigureOut">
              <a:rPr lang="en-US" smtClean="0"/>
              <a:t>12/1/2020</a:t>
            </a:fld>
            <a:endParaRPr lang="en-US"/>
          </a:p>
        </p:txBody>
      </p:sp>
      <p:sp>
        <p:nvSpPr>
          <p:cNvPr id="5" name="Footer Placeholder 4">
            <a:extLst>
              <a:ext uri="{FF2B5EF4-FFF2-40B4-BE49-F238E27FC236}">
                <a16:creationId xmlns:a16="http://schemas.microsoft.com/office/drawing/2014/main" id="{77E8C3DB-4A12-4433-A520-38826123D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ED737-0ACC-4A6E-96D4-14D9AD7D56AC}"/>
              </a:ext>
            </a:extLst>
          </p:cNvPr>
          <p:cNvSpPr>
            <a:spLocks noGrp="1"/>
          </p:cNvSpPr>
          <p:nvPr>
            <p:ph type="sldNum" sz="quarter" idx="12"/>
          </p:nvPr>
        </p:nvSpPr>
        <p:spPr/>
        <p:txBody>
          <a:bodyPr/>
          <a:lstStyle/>
          <a:p>
            <a:fld id="{51F150BF-804E-436B-93F8-32B0A49844DD}" type="slidenum">
              <a:rPr lang="en-US" smtClean="0"/>
              <a:t>‹#›</a:t>
            </a:fld>
            <a:endParaRPr lang="en-US"/>
          </a:p>
        </p:txBody>
      </p:sp>
    </p:spTree>
    <p:extLst>
      <p:ext uri="{BB962C8B-B14F-4D97-AF65-F5344CB8AC3E}">
        <p14:creationId xmlns:p14="http://schemas.microsoft.com/office/powerpoint/2010/main" val="41222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385A-4AAB-48C1-B61D-535B3037F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5B076-D779-4493-821E-6A72212FC5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8C1A5-7792-48E3-873F-4F26CF3FE4F4}"/>
              </a:ext>
            </a:extLst>
          </p:cNvPr>
          <p:cNvSpPr>
            <a:spLocks noGrp="1"/>
          </p:cNvSpPr>
          <p:nvPr>
            <p:ph type="dt" sz="half" idx="10"/>
          </p:nvPr>
        </p:nvSpPr>
        <p:spPr/>
        <p:txBody>
          <a:bodyPr/>
          <a:lstStyle/>
          <a:p>
            <a:fld id="{87EF5C09-209C-4AF4-84FB-2814704BC3CB}" type="datetimeFigureOut">
              <a:rPr lang="en-US" smtClean="0"/>
              <a:t>12/1/2020</a:t>
            </a:fld>
            <a:endParaRPr lang="en-US"/>
          </a:p>
        </p:txBody>
      </p:sp>
      <p:sp>
        <p:nvSpPr>
          <p:cNvPr id="5" name="Footer Placeholder 4">
            <a:extLst>
              <a:ext uri="{FF2B5EF4-FFF2-40B4-BE49-F238E27FC236}">
                <a16:creationId xmlns:a16="http://schemas.microsoft.com/office/drawing/2014/main" id="{8845CAEF-72A6-4D98-B7CC-0C5426F65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21B8F-6240-4273-AE75-06E7303FC3C8}"/>
              </a:ext>
            </a:extLst>
          </p:cNvPr>
          <p:cNvSpPr>
            <a:spLocks noGrp="1"/>
          </p:cNvSpPr>
          <p:nvPr>
            <p:ph type="sldNum" sz="quarter" idx="12"/>
          </p:nvPr>
        </p:nvSpPr>
        <p:spPr/>
        <p:txBody>
          <a:bodyPr/>
          <a:lstStyle/>
          <a:p>
            <a:fld id="{51F150BF-804E-436B-93F8-32B0A49844DD}" type="slidenum">
              <a:rPr lang="en-US" smtClean="0"/>
              <a:t>‹#›</a:t>
            </a:fld>
            <a:endParaRPr lang="en-US"/>
          </a:p>
        </p:txBody>
      </p:sp>
    </p:spTree>
    <p:extLst>
      <p:ext uri="{BB962C8B-B14F-4D97-AF65-F5344CB8AC3E}">
        <p14:creationId xmlns:p14="http://schemas.microsoft.com/office/powerpoint/2010/main" val="164061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7CE8-5568-454F-9B8C-48B48FD809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2384E5-10F4-479D-84AF-7A6C6CD2F3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C9CC57-8302-4BB8-9AE2-7152727E27AB}"/>
              </a:ext>
            </a:extLst>
          </p:cNvPr>
          <p:cNvSpPr>
            <a:spLocks noGrp="1"/>
          </p:cNvSpPr>
          <p:nvPr>
            <p:ph type="dt" sz="half" idx="10"/>
          </p:nvPr>
        </p:nvSpPr>
        <p:spPr/>
        <p:txBody>
          <a:bodyPr/>
          <a:lstStyle/>
          <a:p>
            <a:fld id="{87EF5C09-209C-4AF4-84FB-2814704BC3CB}" type="datetimeFigureOut">
              <a:rPr lang="en-US" smtClean="0"/>
              <a:t>12/1/2020</a:t>
            </a:fld>
            <a:endParaRPr lang="en-US"/>
          </a:p>
        </p:txBody>
      </p:sp>
      <p:sp>
        <p:nvSpPr>
          <p:cNvPr id="5" name="Footer Placeholder 4">
            <a:extLst>
              <a:ext uri="{FF2B5EF4-FFF2-40B4-BE49-F238E27FC236}">
                <a16:creationId xmlns:a16="http://schemas.microsoft.com/office/drawing/2014/main" id="{1DFA0281-F8AF-44C2-BDF5-133D50BB3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3B2FB-2AC8-4184-AE73-4F29166E1ACA}"/>
              </a:ext>
            </a:extLst>
          </p:cNvPr>
          <p:cNvSpPr>
            <a:spLocks noGrp="1"/>
          </p:cNvSpPr>
          <p:nvPr>
            <p:ph type="sldNum" sz="quarter" idx="12"/>
          </p:nvPr>
        </p:nvSpPr>
        <p:spPr/>
        <p:txBody>
          <a:bodyPr/>
          <a:lstStyle/>
          <a:p>
            <a:fld id="{51F150BF-804E-436B-93F8-32B0A49844DD}" type="slidenum">
              <a:rPr lang="en-US" smtClean="0"/>
              <a:t>‹#›</a:t>
            </a:fld>
            <a:endParaRPr lang="en-US"/>
          </a:p>
        </p:txBody>
      </p:sp>
    </p:spTree>
    <p:extLst>
      <p:ext uri="{BB962C8B-B14F-4D97-AF65-F5344CB8AC3E}">
        <p14:creationId xmlns:p14="http://schemas.microsoft.com/office/powerpoint/2010/main" val="108438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CAD5-2731-4DEB-8A84-602B9657F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CD92D-8B49-4823-8AB4-6FD60912B0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BA2C4A-4544-48CB-9325-CC84CCB19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CEE42C-3289-4398-BB46-BAC8605EEEC2}"/>
              </a:ext>
            </a:extLst>
          </p:cNvPr>
          <p:cNvSpPr>
            <a:spLocks noGrp="1"/>
          </p:cNvSpPr>
          <p:nvPr>
            <p:ph type="dt" sz="half" idx="10"/>
          </p:nvPr>
        </p:nvSpPr>
        <p:spPr/>
        <p:txBody>
          <a:bodyPr/>
          <a:lstStyle/>
          <a:p>
            <a:fld id="{87EF5C09-209C-4AF4-84FB-2814704BC3CB}" type="datetimeFigureOut">
              <a:rPr lang="en-US" smtClean="0"/>
              <a:t>12/1/2020</a:t>
            </a:fld>
            <a:endParaRPr lang="en-US"/>
          </a:p>
        </p:txBody>
      </p:sp>
      <p:sp>
        <p:nvSpPr>
          <p:cNvPr id="6" name="Footer Placeholder 5">
            <a:extLst>
              <a:ext uri="{FF2B5EF4-FFF2-40B4-BE49-F238E27FC236}">
                <a16:creationId xmlns:a16="http://schemas.microsoft.com/office/drawing/2014/main" id="{737F1AB2-6066-4D08-BBF7-BDE53B433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C1D45-1FA1-4BB4-961B-B08E5B4AA073}"/>
              </a:ext>
            </a:extLst>
          </p:cNvPr>
          <p:cNvSpPr>
            <a:spLocks noGrp="1"/>
          </p:cNvSpPr>
          <p:nvPr>
            <p:ph type="sldNum" sz="quarter" idx="12"/>
          </p:nvPr>
        </p:nvSpPr>
        <p:spPr/>
        <p:txBody>
          <a:bodyPr/>
          <a:lstStyle/>
          <a:p>
            <a:fld id="{51F150BF-804E-436B-93F8-32B0A49844DD}" type="slidenum">
              <a:rPr lang="en-US" smtClean="0"/>
              <a:t>‹#›</a:t>
            </a:fld>
            <a:endParaRPr lang="en-US"/>
          </a:p>
        </p:txBody>
      </p:sp>
    </p:spTree>
    <p:extLst>
      <p:ext uri="{BB962C8B-B14F-4D97-AF65-F5344CB8AC3E}">
        <p14:creationId xmlns:p14="http://schemas.microsoft.com/office/powerpoint/2010/main" val="39621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C355-7B35-43C9-B636-8E0254E53D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C11364-84E5-4858-8D81-88D5E8A592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7C757-52E3-43D8-B98E-066C0568C8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06F6FF-1B14-4874-BD57-6671F88CDA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3CE57E-C248-4A3A-9FB8-8AB59D4A4B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87FA41-7815-48DB-AF1B-B942F1E81228}"/>
              </a:ext>
            </a:extLst>
          </p:cNvPr>
          <p:cNvSpPr>
            <a:spLocks noGrp="1"/>
          </p:cNvSpPr>
          <p:nvPr>
            <p:ph type="dt" sz="half" idx="10"/>
          </p:nvPr>
        </p:nvSpPr>
        <p:spPr/>
        <p:txBody>
          <a:bodyPr/>
          <a:lstStyle/>
          <a:p>
            <a:fld id="{87EF5C09-209C-4AF4-84FB-2814704BC3CB}" type="datetimeFigureOut">
              <a:rPr lang="en-US" smtClean="0"/>
              <a:t>12/1/2020</a:t>
            </a:fld>
            <a:endParaRPr lang="en-US"/>
          </a:p>
        </p:txBody>
      </p:sp>
      <p:sp>
        <p:nvSpPr>
          <p:cNvPr id="8" name="Footer Placeholder 7">
            <a:extLst>
              <a:ext uri="{FF2B5EF4-FFF2-40B4-BE49-F238E27FC236}">
                <a16:creationId xmlns:a16="http://schemas.microsoft.com/office/drawing/2014/main" id="{54272422-6C91-477B-B73A-D0821AB7DD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5B9AA3-E0EB-429F-B2C0-487455E8A687}"/>
              </a:ext>
            </a:extLst>
          </p:cNvPr>
          <p:cNvSpPr>
            <a:spLocks noGrp="1"/>
          </p:cNvSpPr>
          <p:nvPr>
            <p:ph type="sldNum" sz="quarter" idx="12"/>
          </p:nvPr>
        </p:nvSpPr>
        <p:spPr/>
        <p:txBody>
          <a:bodyPr/>
          <a:lstStyle/>
          <a:p>
            <a:fld id="{51F150BF-804E-436B-93F8-32B0A49844DD}" type="slidenum">
              <a:rPr lang="en-US" smtClean="0"/>
              <a:t>‹#›</a:t>
            </a:fld>
            <a:endParaRPr lang="en-US"/>
          </a:p>
        </p:txBody>
      </p:sp>
    </p:spTree>
    <p:extLst>
      <p:ext uri="{BB962C8B-B14F-4D97-AF65-F5344CB8AC3E}">
        <p14:creationId xmlns:p14="http://schemas.microsoft.com/office/powerpoint/2010/main" val="359318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E3DD9-4256-4900-91CF-2584E56563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EE9DBA-4E63-4591-991D-EA5ECBDCCD13}"/>
              </a:ext>
            </a:extLst>
          </p:cNvPr>
          <p:cNvSpPr>
            <a:spLocks noGrp="1"/>
          </p:cNvSpPr>
          <p:nvPr>
            <p:ph type="dt" sz="half" idx="10"/>
          </p:nvPr>
        </p:nvSpPr>
        <p:spPr/>
        <p:txBody>
          <a:bodyPr/>
          <a:lstStyle/>
          <a:p>
            <a:fld id="{87EF5C09-209C-4AF4-84FB-2814704BC3CB}" type="datetimeFigureOut">
              <a:rPr lang="en-US" smtClean="0"/>
              <a:t>12/1/2020</a:t>
            </a:fld>
            <a:endParaRPr lang="en-US"/>
          </a:p>
        </p:txBody>
      </p:sp>
      <p:sp>
        <p:nvSpPr>
          <p:cNvPr id="4" name="Footer Placeholder 3">
            <a:extLst>
              <a:ext uri="{FF2B5EF4-FFF2-40B4-BE49-F238E27FC236}">
                <a16:creationId xmlns:a16="http://schemas.microsoft.com/office/drawing/2014/main" id="{0C928272-05FC-4CC5-8583-484EB71886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3310A5-6FA9-458C-B3EA-A739D8785CDC}"/>
              </a:ext>
            </a:extLst>
          </p:cNvPr>
          <p:cNvSpPr>
            <a:spLocks noGrp="1"/>
          </p:cNvSpPr>
          <p:nvPr>
            <p:ph type="sldNum" sz="quarter" idx="12"/>
          </p:nvPr>
        </p:nvSpPr>
        <p:spPr/>
        <p:txBody>
          <a:bodyPr/>
          <a:lstStyle/>
          <a:p>
            <a:fld id="{51F150BF-804E-436B-93F8-32B0A49844DD}" type="slidenum">
              <a:rPr lang="en-US" smtClean="0"/>
              <a:t>‹#›</a:t>
            </a:fld>
            <a:endParaRPr lang="en-US"/>
          </a:p>
        </p:txBody>
      </p:sp>
    </p:spTree>
    <p:extLst>
      <p:ext uri="{BB962C8B-B14F-4D97-AF65-F5344CB8AC3E}">
        <p14:creationId xmlns:p14="http://schemas.microsoft.com/office/powerpoint/2010/main" val="275578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FD778-1D2A-4F31-919F-1B1DC6261EB1}"/>
              </a:ext>
            </a:extLst>
          </p:cNvPr>
          <p:cNvSpPr>
            <a:spLocks noGrp="1"/>
          </p:cNvSpPr>
          <p:nvPr>
            <p:ph type="dt" sz="half" idx="10"/>
          </p:nvPr>
        </p:nvSpPr>
        <p:spPr/>
        <p:txBody>
          <a:bodyPr/>
          <a:lstStyle/>
          <a:p>
            <a:fld id="{87EF5C09-209C-4AF4-84FB-2814704BC3CB}" type="datetimeFigureOut">
              <a:rPr lang="en-US" smtClean="0"/>
              <a:t>12/1/2020</a:t>
            </a:fld>
            <a:endParaRPr lang="en-US"/>
          </a:p>
        </p:txBody>
      </p:sp>
      <p:sp>
        <p:nvSpPr>
          <p:cNvPr id="3" name="Footer Placeholder 2">
            <a:extLst>
              <a:ext uri="{FF2B5EF4-FFF2-40B4-BE49-F238E27FC236}">
                <a16:creationId xmlns:a16="http://schemas.microsoft.com/office/drawing/2014/main" id="{C19E49F7-AABE-4B73-8917-F20C0CF141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4C0819-84E1-4A6E-98BF-3EDBB7040CCA}"/>
              </a:ext>
            </a:extLst>
          </p:cNvPr>
          <p:cNvSpPr>
            <a:spLocks noGrp="1"/>
          </p:cNvSpPr>
          <p:nvPr>
            <p:ph type="sldNum" sz="quarter" idx="12"/>
          </p:nvPr>
        </p:nvSpPr>
        <p:spPr/>
        <p:txBody>
          <a:bodyPr/>
          <a:lstStyle/>
          <a:p>
            <a:fld id="{51F150BF-804E-436B-93F8-32B0A49844DD}" type="slidenum">
              <a:rPr lang="en-US" smtClean="0"/>
              <a:t>‹#›</a:t>
            </a:fld>
            <a:endParaRPr lang="en-US"/>
          </a:p>
        </p:txBody>
      </p:sp>
    </p:spTree>
    <p:extLst>
      <p:ext uri="{BB962C8B-B14F-4D97-AF65-F5344CB8AC3E}">
        <p14:creationId xmlns:p14="http://schemas.microsoft.com/office/powerpoint/2010/main" val="296134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09C9-4D07-4600-A802-7DCBB20F1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1F419E-F55F-498B-A7B6-4D0BDEE03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BA25AD-950B-4249-ABCE-75113750F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6464B-5C36-4C64-A78C-DD810E006CAD}"/>
              </a:ext>
            </a:extLst>
          </p:cNvPr>
          <p:cNvSpPr>
            <a:spLocks noGrp="1"/>
          </p:cNvSpPr>
          <p:nvPr>
            <p:ph type="dt" sz="half" idx="10"/>
          </p:nvPr>
        </p:nvSpPr>
        <p:spPr/>
        <p:txBody>
          <a:bodyPr/>
          <a:lstStyle/>
          <a:p>
            <a:fld id="{87EF5C09-209C-4AF4-84FB-2814704BC3CB}" type="datetimeFigureOut">
              <a:rPr lang="en-US" smtClean="0"/>
              <a:t>12/1/2020</a:t>
            </a:fld>
            <a:endParaRPr lang="en-US"/>
          </a:p>
        </p:txBody>
      </p:sp>
      <p:sp>
        <p:nvSpPr>
          <p:cNvPr id="6" name="Footer Placeholder 5">
            <a:extLst>
              <a:ext uri="{FF2B5EF4-FFF2-40B4-BE49-F238E27FC236}">
                <a16:creationId xmlns:a16="http://schemas.microsoft.com/office/drawing/2014/main" id="{F56F1220-CDFD-49C2-AB70-D5310654BC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A906D8-7E8A-4092-9E49-BF40215FB612}"/>
              </a:ext>
            </a:extLst>
          </p:cNvPr>
          <p:cNvSpPr>
            <a:spLocks noGrp="1"/>
          </p:cNvSpPr>
          <p:nvPr>
            <p:ph type="sldNum" sz="quarter" idx="12"/>
          </p:nvPr>
        </p:nvSpPr>
        <p:spPr/>
        <p:txBody>
          <a:bodyPr/>
          <a:lstStyle/>
          <a:p>
            <a:fld id="{51F150BF-804E-436B-93F8-32B0A49844DD}" type="slidenum">
              <a:rPr lang="en-US" smtClean="0"/>
              <a:t>‹#›</a:t>
            </a:fld>
            <a:endParaRPr lang="en-US"/>
          </a:p>
        </p:txBody>
      </p:sp>
    </p:spTree>
    <p:extLst>
      <p:ext uri="{BB962C8B-B14F-4D97-AF65-F5344CB8AC3E}">
        <p14:creationId xmlns:p14="http://schemas.microsoft.com/office/powerpoint/2010/main" val="219148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A1DD-A198-480D-A9C7-E702954A9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9C3063-23E8-4693-A362-C06B7F3A2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56540D-D60B-4C4F-8C26-71F0F0C33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1EB2E-1B19-4EE7-97D0-1F6F5483C844}"/>
              </a:ext>
            </a:extLst>
          </p:cNvPr>
          <p:cNvSpPr>
            <a:spLocks noGrp="1"/>
          </p:cNvSpPr>
          <p:nvPr>
            <p:ph type="dt" sz="half" idx="10"/>
          </p:nvPr>
        </p:nvSpPr>
        <p:spPr/>
        <p:txBody>
          <a:bodyPr/>
          <a:lstStyle/>
          <a:p>
            <a:fld id="{87EF5C09-209C-4AF4-84FB-2814704BC3CB}" type="datetimeFigureOut">
              <a:rPr lang="en-US" smtClean="0"/>
              <a:t>12/1/2020</a:t>
            </a:fld>
            <a:endParaRPr lang="en-US"/>
          </a:p>
        </p:txBody>
      </p:sp>
      <p:sp>
        <p:nvSpPr>
          <p:cNvPr id="6" name="Footer Placeholder 5">
            <a:extLst>
              <a:ext uri="{FF2B5EF4-FFF2-40B4-BE49-F238E27FC236}">
                <a16:creationId xmlns:a16="http://schemas.microsoft.com/office/drawing/2014/main" id="{C862E8E7-293B-45BD-A1DF-0DDF2438C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33DC0-4BF5-4ACD-A2BA-4E385960BD47}"/>
              </a:ext>
            </a:extLst>
          </p:cNvPr>
          <p:cNvSpPr>
            <a:spLocks noGrp="1"/>
          </p:cNvSpPr>
          <p:nvPr>
            <p:ph type="sldNum" sz="quarter" idx="12"/>
          </p:nvPr>
        </p:nvSpPr>
        <p:spPr/>
        <p:txBody>
          <a:bodyPr/>
          <a:lstStyle/>
          <a:p>
            <a:fld id="{51F150BF-804E-436B-93F8-32B0A49844DD}" type="slidenum">
              <a:rPr lang="en-US" smtClean="0"/>
              <a:t>‹#›</a:t>
            </a:fld>
            <a:endParaRPr lang="en-US"/>
          </a:p>
        </p:txBody>
      </p:sp>
    </p:spTree>
    <p:extLst>
      <p:ext uri="{BB962C8B-B14F-4D97-AF65-F5344CB8AC3E}">
        <p14:creationId xmlns:p14="http://schemas.microsoft.com/office/powerpoint/2010/main" val="352804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BC0A23-8B5E-49A0-8AD1-58CFCE187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009397-F4D3-47DA-AA82-E2B1AFDF9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CF80E-7E1F-4E31-85EC-FD75CDF930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F5C09-209C-4AF4-84FB-2814704BC3CB}" type="datetimeFigureOut">
              <a:rPr lang="en-US" smtClean="0"/>
              <a:t>12/1/2020</a:t>
            </a:fld>
            <a:endParaRPr lang="en-US"/>
          </a:p>
        </p:txBody>
      </p:sp>
      <p:sp>
        <p:nvSpPr>
          <p:cNvPr id="5" name="Footer Placeholder 4">
            <a:extLst>
              <a:ext uri="{FF2B5EF4-FFF2-40B4-BE49-F238E27FC236}">
                <a16:creationId xmlns:a16="http://schemas.microsoft.com/office/drawing/2014/main" id="{AA833881-949C-482B-A3D4-12D7BA89E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460387-6F9E-40E0-B95B-C4F3207F0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150BF-804E-436B-93F8-32B0A49844DD}" type="slidenum">
              <a:rPr lang="en-US" smtClean="0"/>
              <a:t>‹#›</a:t>
            </a:fld>
            <a:endParaRPr lang="en-US"/>
          </a:p>
        </p:txBody>
      </p:sp>
    </p:spTree>
    <p:extLst>
      <p:ext uri="{BB962C8B-B14F-4D97-AF65-F5344CB8AC3E}">
        <p14:creationId xmlns:p14="http://schemas.microsoft.com/office/powerpoint/2010/main" val="3295446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C45D9C-F566-4225-9E86-687B5079A1C9}"/>
              </a:ext>
            </a:extLst>
          </p:cNvPr>
          <p:cNvPicPr>
            <a:picLocks noChangeAspect="1"/>
          </p:cNvPicPr>
          <p:nvPr/>
        </p:nvPicPr>
        <p:blipFill rotWithShape="1">
          <a:blip r:embed="rId2"/>
          <a:srcRect l="21" t="18182" r="9071"/>
          <a:stretch/>
        </p:blipFill>
        <p:spPr>
          <a:xfrm>
            <a:off x="20" y="10"/>
            <a:ext cx="12191981" cy="6857990"/>
          </a:xfrm>
          <a:prstGeom prst="rect">
            <a:avLst/>
          </a:prstGeom>
        </p:spPr>
      </p:pic>
      <p:sp>
        <p:nvSpPr>
          <p:cNvPr id="29"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04DD82-5275-497C-BC68-0A2B307B74BA}"/>
              </a:ext>
            </a:extLst>
          </p:cNvPr>
          <p:cNvSpPr>
            <a:spLocks noGrp="1"/>
          </p:cNvSpPr>
          <p:nvPr>
            <p:ph type="ctrTitle"/>
          </p:nvPr>
        </p:nvSpPr>
        <p:spPr>
          <a:xfrm>
            <a:off x="404553" y="3091928"/>
            <a:ext cx="9078562" cy="2387600"/>
          </a:xfrm>
        </p:spPr>
        <p:txBody>
          <a:bodyPr>
            <a:normAutofit/>
          </a:bodyPr>
          <a:lstStyle/>
          <a:p>
            <a:pPr algn="l"/>
            <a:r>
              <a:rPr lang="en-US" sz="6600"/>
              <a:t>FIFA 21</a:t>
            </a:r>
            <a:br>
              <a:rPr lang="en-US" sz="6600"/>
            </a:br>
            <a:r>
              <a:rPr lang="en-US" sz="6600"/>
              <a:t>Project</a:t>
            </a:r>
          </a:p>
        </p:txBody>
      </p:sp>
      <p:sp>
        <p:nvSpPr>
          <p:cNvPr id="30"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B99CCB1-2B49-4455-93CB-F355D1E80841}"/>
              </a:ext>
            </a:extLst>
          </p:cNvPr>
          <p:cNvSpPr>
            <a:spLocks noGrp="1"/>
          </p:cNvSpPr>
          <p:nvPr>
            <p:ph type="subTitle" idx="1"/>
          </p:nvPr>
        </p:nvSpPr>
        <p:spPr>
          <a:xfrm>
            <a:off x="404553" y="5624945"/>
            <a:ext cx="9078562" cy="592975"/>
          </a:xfrm>
        </p:spPr>
        <p:txBody>
          <a:bodyPr anchor="ctr">
            <a:normAutofit/>
          </a:bodyPr>
          <a:lstStyle/>
          <a:p>
            <a:pPr algn="l"/>
            <a:r>
              <a:rPr lang="en-US" dirty="0"/>
              <a:t>By Arvind Bandesha</a:t>
            </a:r>
          </a:p>
        </p:txBody>
      </p:sp>
    </p:spTree>
    <p:extLst>
      <p:ext uri="{BB962C8B-B14F-4D97-AF65-F5344CB8AC3E}">
        <p14:creationId xmlns:p14="http://schemas.microsoft.com/office/powerpoint/2010/main" val="9719967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3EBA2-AD30-443A-BFAE-4BFE0A3EE5F7}"/>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PCA + Clustering</a:t>
            </a:r>
          </a:p>
        </p:txBody>
      </p:sp>
      <p:sp>
        <p:nvSpPr>
          <p:cNvPr id="21" name="Oval 2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15" descr="Scatterplot">
            <a:extLst>
              <a:ext uri="{FF2B5EF4-FFF2-40B4-BE49-F238E27FC236}">
                <a16:creationId xmlns:a16="http://schemas.microsoft.com/office/drawing/2014/main" id="{446DC54C-45F6-4296-828E-6240159A08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318366" y="1170263"/>
            <a:ext cx="1555267" cy="1555267"/>
          </a:xfrm>
          <a:prstGeom prst="rect">
            <a:avLst/>
          </a:prstGeom>
        </p:spPr>
      </p:pic>
    </p:spTree>
    <p:extLst>
      <p:ext uri="{BB962C8B-B14F-4D97-AF65-F5344CB8AC3E}">
        <p14:creationId xmlns:p14="http://schemas.microsoft.com/office/powerpoint/2010/main" val="105087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3EBA2-AD30-443A-BFAE-4BFE0A3EE5F7}"/>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Modeling</a:t>
            </a:r>
          </a:p>
        </p:txBody>
      </p:sp>
      <p:sp>
        <p:nvSpPr>
          <p:cNvPr id="21" name="Oval 2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15" descr="Processor">
            <a:extLst>
              <a:ext uri="{FF2B5EF4-FFF2-40B4-BE49-F238E27FC236}">
                <a16:creationId xmlns:a16="http://schemas.microsoft.com/office/drawing/2014/main" id="{A8AD51C2-38E7-403A-BDDA-6643CFA9AB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419034" y="1282371"/>
            <a:ext cx="1353931" cy="1353931"/>
          </a:xfrm>
          <a:prstGeom prst="rect">
            <a:avLst/>
          </a:prstGeom>
        </p:spPr>
      </p:pic>
    </p:spTree>
    <p:extLst>
      <p:ext uri="{BB962C8B-B14F-4D97-AF65-F5344CB8AC3E}">
        <p14:creationId xmlns:p14="http://schemas.microsoft.com/office/powerpoint/2010/main" val="174288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3EBA2-AD30-443A-BFAE-4BFE0A3EE5F7}"/>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Linear Regression</a:t>
            </a:r>
          </a:p>
        </p:txBody>
      </p:sp>
      <p:sp>
        <p:nvSpPr>
          <p:cNvPr id="21" name="Oval 2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Linear Graph">
            <a:extLst>
              <a:ext uri="{FF2B5EF4-FFF2-40B4-BE49-F238E27FC236}">
                <a16:creationId xmlns:a16="http://schemas.microsoft.com/office/drawing/2014/main" id="{4E219E51-8564-493B-B544-45BF301B8D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365148" y="1228485"/>
            <a:ext cx="1461703" cy="1461703"/>
          </a:xfrm>
          <a:prstGeom prst="rect">
            <a:avLst/>
          </a:prstGeom>
        </p:spPr>
      </p:pic>
    </p:spTree>
    <p:extLst>
      <p:ext uri="{BB962C8B-B14F-4D97-AF65-F5344CB8AC3E}">
        <p14:creationId xmlns:p14="http://schemas.microsoft.com/office/powerpoint/2010/main" val="406201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3EBA2-AD30-443A-BFAE-4BFE0A3EE5F7}"/>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Random Forest Regression</a:t>
            </a:r>
          </a:p>
        </p:txBody>
      </p:sp>
      <p:sp>
        <p:nvSpPr>
          <p:cNvPr id="21" name="Oval 2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15" descr="Forest scene">
            <a:extLst>
              <a:ext uri="{FF2B5EF4-FFF2-40B4-BE49-F238E27FC236}">
                <a16:creationId xmlns:a16="http://schemas.microsoft.com/office/drawing/2014/main" id="{ED41E373-32B4-4C63-A321-F4C4807B42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327467" y="1128298"/>
            <a:ext cx="1537065" cy="1537065"/>
          </a:xfrm>
          <a:prstGeom prst="rect">
            <a:avLst/>
          </a:prstGeom>
        </p:spPr>
      </p:pic>
    </p:spTree>
    <p:extLst>
      <p:ext uri="{BB962C8B-B14F-4D97-AF65-F5344CB8AC3E}">
        <p14:creationId xmlns:p14="http://schemas.microsoft.com/office/powerpoint/2010/main" val="26706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3EBA2-AD30-443A-BFAE-4BFE0A3EE5F7}"/>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Neural Network </a:t>
            </a:r>
            <a:br>
              <a:rPr lang="en-US" sz="6000" kern="1200">
                <a:solidFill>
                  <a:srgbClr val="FFFFFF"/>
                </a:solidFill>
                <a:latin typeface="+mj-lt"/>
                <a:ea typeface="+mj-ea"/>
                <a:cs typeface="+mj-cs"/>
              </a:rPr>
            </a:br>
            <a:r>
              <a:rPr lang="en-US" sz="6000" kern="1200">
                <a:solidFill>
                  <a:srgbClr val="FFFFFF"/>
                </a:solidFill>
                <a:latin typeface="+mj-lt"/>
                <a:ea typeface="+mj-ea"/>
                <a:cs typeface="+mj-cs"/>
              </a:rPr>
              <a:t>(Keras, Tensorflow)</a:t>
            </a:r>
          </a:p>
        </p:txBody>
      </p:sp>
      <p:sp>
        <p:nvSpPr>
          <p:cNvPr id="21" name="Oval 2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15" descr="Network">
            <a:extLst>
              <a:ext uri="{FF2B5EF4-FFF2-40B4-BE49-F238E27FC236}">
                <a16:creationId xmlns:a16="http://schemas.microsoft.com/office/drawing/2014/main" id="{6394B926-DA8E-4A28-B41D-B72A8AC235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278973" y="1142310"/>
            <a:ext cx="1634053" cy="1634053"/>
          </a:xfrm>
          <a:prstGeom prst="rect">
            <a:avLst/>
          </a:prstGeom>
        </p:spPr>
      </p:pic>
    </p:spTree>
    <p:extLst>
      <p:ext uri="{BB962C8B-B14F-4D97-AF65-F5344CB8AC3E}">
        <p14:creationId xmlns:p14="http://schemas.microsoft.com/office/powerpoint/2010/main" val="3351980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61C110-D751-484A-A6F8-C246017FCD1D}"/>
              </a:ext>
            </a:extLst>
          </p:cNvPr>
          <p:cNvSpPr>
            <a:spLocks noGrp="1"/>
          </p:cNvSpPr>
          <p:nvPr>
            <p:ph type="title"/>
          </p:nvPr>
        </p:nvSpPr>
        <p:spPr>
          <a:xfrm>
            <a:off x="1665405" y="350703"/>
            <a:ext cx="5734327" cy="1325951"/>
          </a:xfrm>
        </p:spPr>
        <p:txBody>
          <a:bodyPr anchor="b">
            <a:normAutofit/>
          </a:bodyPr>
          <a:lstStyle/>
          <a:p>
            <a:r>
              <a:rPr lang="en-US" sz="4000" dirty="0"/>
              <a:t>General info about FIFA21 Dataset</a:t>
            </a:r>
          </a:p>
        </p:txBody>
      </p:sp>
      <p:pic>
        <p:nvPicPr>
          <p:cNvPr id="14" name="Graphic 13" descr="Statistics">
            <a:extLst>
              <a:ext uri="{FF2B5EF4-FFF2-40B4-BE49-F238E27FC236}">
                <a16:creationId xmlns:a16="http://schemas.microsoft.com/office/drawing/2014/main" id="{C46864DD-1C3F-4FFB-9DE3-45B63E697A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0024" y="478122"/>
            <a:ext cx="1198532" cy="1198532"/>
          </a:xfrm>
          <a:prstGeom prst="rect">
            <a:avLst/>
          </a:prstGeom>
        </p:spPr>
      </p:pic>
      <p:sp>
        <p:nvSpPr>
          <p:cNvPr id="3" name="Content Placeholder 2">
            <a:extLst>
              <a:ext uri="{FF2B5EF4-FFF2-40B4-BE49-F238E27FC236}">
                <a16:creationId xmlns:a16="http://schemas.microsoft.com/office/drawing/2014/main" id="{1231FD34-8158-4FFF-B6A0-419BCB9090B9}"/>
              </a:ext>
            </a:extLst>
          </p:cNvPr>
          <p:cNvSpPr>
            <a:spLocks noGrp="1"/>
          </p:cNvSpPr>
          <p:nvPr>
            <p:ph idx="1"/>
          </p:nvPr>
        </p:nvSpPr>
        <p:spPr>
          <a:xfrm>
            <a:off x="1744446" y="1803067"/>
            <a:ext cx="5815826" cy="1521582"/>
          </a:xfrm>
        </p:spPr>
        <p:txBody>
          <a:bodyPr>
            <a:normAutofit/>
          </a:bodyPr>
          <a:lstStyle/>
          <a:p>
            <a:r>
              <a:rPr lang="en-US" sz="2400" dirty="0"/>
              <a:t>FIFA 21 Dataset is scraped from sofifa.com</a:t>
            </a:r>
          </a:p>
          <a:p>
            <a:r>
              <a:rPr lang="en-US" sz="2400" dirty="0"/>
              <a:t>17,125 observations of 107 variables</a:t>
            </a:r>
          </a:p>
          <a:p>
            <a:r>
              <a:rPr lang="en-US" sz="2400" dirty="0"/>
              <a:t>Each row is data on a player</a:t>
            </a:r>
          </a:p>
          <a:p>
            <a:endParaRPr lang="en-US" sz="2000" dirty="0"/>
          </a:p>
        </p:txBody>
      </p:sp>
      <p:pic>
        <p:nvPicPr>
          <p:cNvPr id="16" name="Graphic 15" descr="Statistics">
            <a:extLst>
              <a:ext uri="{FF2B5EF4-FFF2-40B4-BE49-F238E27FC236}">
                <a16:creationId xmlns:a16="http://schemas.microsoft.com/office/drawing/2014/main" id="{84BA8403-1C62-410B-8C15-B4B0A57752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EC6241B2-5890-4AB3-AF68-CEBF1FDD1725}"/>
              </a:ext>
            </a:extLst>
          </p:cNvPr>
          <p:cNvSpPr txBox="1"/>
          <p:nvPr/>
        </p:nvSpPr>
        <p:spPr>
          <a:xfrm>
            <a:off x="6018938" y="6176963"/>
            <a:ext cx="154124" cy="3274463"/>
          </a:xfrm>
          <a:prstGeom prst="rect">
            <a:avLst/>
          </a:prstGeom>
          <a:noFill/>
        </p:spPr>
        <p:txBody>
          <a:bodyPr wrap="square" rtlCol="0">
            <a:spAutoFit/>
          </a:bodyPr>
          <a:lstStyle/>
          <a:p>
            <a:endParaRPr lang="en-US" dirty="0"/>
          </a:p>
        </p:txBody>
      </p:sp>
      <p:sp>
        <p:nvSpPr>
          <p:cNvPr id="10" name="Rectangle 5">
            <a:extLst>
              <a:ext uri="{FF2B5EF4-FFF2-40B4-BE49-F238E27FC236}">
                <a16:creationId xmlns:a16="http://schemas.microsoft.com/office/drawing/2014/main" id="{6B9B767B-D2B5-4790-BC84-A25C8B95B7B8}"/>
              </a:ext>
            </a:extLst>
          </p:cNvPr>
          <p:cNvSpPr>
            <a:spLocks noChangeArrowheads="1"/>
          </p:cNvSpPr>
          <p:nvPr/>
        </p:nvSpPr>
        <p:spPr bwMode="auto">
          <a:xfrm>
            <a:off x="1400183" y="3324649"/>
            <a:ext cx="5084593"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['Age', 'OVA', 'Growth', 'Value', 'Attacking', 'Crossing', 'Finishing', 'Heading Accuracy', 'Short Passing', 'Volleys', 'Dribbling', 'Curve', 'FK Accuracy', 'Long Passing', 'Ball Control', 'Movement', 'Acceleration', 'Sprint Speed', 'Agility', 'Reactions', 'Power', 'Shot Power', 'Stamina', 'Long Shots', 'Mentality', 'Aggression', 'Positioning', 'Vision', 'Penalties', 'Composure', 'SM', 'IR', 'PAC']</a:t>
            </a:r>
            <a:r>
              <a:rPr kumimoji="0" lang="en-US" altLang="en-US" sz="11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50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3EBA2-AD30-443A-BFAE-4BFE0A3EE5F7}"/>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Data Preprocessing</a:t>
            </a:r>
          </a:p>
        </p:txBody>
      </p:sp>
      <p:sp>
        <p:nvSpPr>
          <p:cNvPr id="21" name="Oval 2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15" descr="BI Dashboard">
            <a:extLst>
              <a:ext uri="{FF2B5EF4-FFF2-40B4-BE49-F238E27FC236}">
                <a16:creationId xmlns:a16="http://schemas.microsoft.com/office/drawing/2014/main" id="{DE4FE88B-B927-4049-A61A-B7E6D8F49E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8454" y="1324947"/>
            <a:ext cx="1275091" cy="1275091"/>
          </a:xfrm>
          <a:prstGeom prst="rect">
            <a:avLst/>
          </a:prstGeom>
        </p:spPr>
      </p:pic>
    </p:spTree>
    <p:extLst>
      <p:ext uri="{BB962C8B-B14F-4D97-AF65-F5344CB8AC3E}">
        <p14:creationId xmlns:p14="http://schemas.microsoft.com/office/powerpoint/2010/main" val="63794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A9693-E75E-4600-8AC0-710338F176FF}"/>
              </a:ext>
            </a:extLst>
          </p:cNvPr>
          <p:cNvSpPr>
            <a:spLocks noGrp="1"/>
          </p:cNvSpPr>
          <p:nvPr>
            <p:ph type="title"/>
          </p:nvPr>
        </p:nvSpPr>
        <p:spPr>
          <a:xfrm>
            <a:off x="640080" y="4777739"/>
            <a:ext cx="3418990" cy="1412119"/>
          </a:xfrm>
        </p:spPr>
        <p:txBody>
          <a:bodyPr>
            <a:normAutofit/>
          </a:bodyPr>
          <a:lstStyle/>
          <a:p>
            <a:r>
              <a:rPr lang="en-US" sz="2300" b="1" dirty="0"/>
              <a:t>Dropping Problematic Variables</a:t>
            </a:r>
            <a:br>
              <a:rPr lang="en-US" sz="2300" dirty="0"/>
            </a:br>
            <a:br>
              <a:rPr lang="en-US" sz="2300" dirty="0"/>
            </a:br>
            <a:endParaRPr lang="en-US" sz="2300" dirty="0"/>
          </a:p>
        </p:txBody>
      </p:sp>
      <p:pic>
        <p:nvPicPr>
          <p:cNvPr id="4" name="Picture 3">
            <a:extLst>
              <a:ext uri="{FF2B5EF4-FFF2-40B4-BE49-F238E27FC236}">
                <a16:creationId xmlns:a16="http://schemas.microsoft.com/office/drawing/2014/main" id="{CA934033-16B6-432C-9642-4B5EA153CAB6}"/>
              </a:ext>
            </a:extLst>
          </p:cNvPr>
          <p:cNvPicPr>
            <a:picLocks noChangeAspect="1"/>
          </p:cNvPicPr>
          <p:nvPr/>
        </p:nvPicPr>
        <p:blipFill rotWithShape="1">
          <a:blip r:embed="rId2"/>
          <a:srcRect b="68407"/>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37"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46E34F-D495-471D-BAD4-F498F4E75A00}"/>
              </a:ext>
            </a:extLst>
          </p:cNvPr>
          <p:cNvSpPr>
            <a:spLocks noGrp="1"/>
          </p:cNvSpPr>
          <p:nvPr>
            <p:ph idx="1"/>
          </p:nvPr>
        </p:nvSpPr>
        <p:spPr>
          <a:xfrm>
            <a:off x="4654294" y="4777739"/>
            <a:ext cx="6897626" cy="1399223"/>
          </a:xfrm>
        </p:spPr>
        <p:txBody>
          <a:bodyPr anchor="ctr">
            <a:normAutofit/>
          </a:bodyPr>
          <a:lstStyle/>
          <a:p>
            <a:r>
              <a:rPr lang="en-US" sz="2200" dirty="0"/>
              <a:t>Loan Date End being the most problematic column</a:t>
            </a:r>
          </a:p>
          <a:p>
            <a:endParaRPr lang="en-US" sz="2200" dirty="0"/>
          </a:p>
        </p:txBody>
      </p:sp>
      <p:sp>
        <p:nvSpPr>
          <p:cNvPr id="9" name="TextBox 8">
            <a:extLst>
              <a:ext uri="{FF2B5EF4-FFF2-40B4-BE49-F238E27FC236}">
                <a16:creationId xmlns:a16="http://schemas.microsoft.com/office/drawing/2014/main" id="{6A263F8D-5636-49A4-A844-7FEC79514E9F}"/>
              </a:ext>
            </a:extLst>
          </p:cNvPr>
          <p:cNvSpPr txBox="1"/>
          <p:nvPr/>
        </p:nvSpPr>
        <p:spPr>
          <a:xfrm>
            <a:off x="4699150" y="5637983"/>
            <a:ext cx="7124258" cy="369332"/>
          </a:xfrm>
          <a:prstGeom prst="rect">
            <a:avLst/>
          </a:prstGeom>
          <a:noFill/>
        </p:spPr>
        <p:txBody>
          <a:bodyPr wrap="none" rtlCol="0">
            <a:spAutoFit/>
          </a:bodyPr>
          <a:lstStyle/>
          <a:p>
            <a:pPr>
              <a:spcAft>
                <a:spcPts val="600"/>
              </a:spcAft>
            </a:pPr>
            <a:r>
              <a:rPr lang="en-US" dirty="0"/>
              <a:t>&gt; fifa21.drop(['Loan Date </a:t>
            </a:r>
            <a:r>
              <a:rPr lang="en-US" dirty="0" err="1"/>
              <a:t>End','Joined','Hits','Gender</a:t>
            </a:r>
            <a:r>
              <a:rPr lang="en-US" dirty="0"/>
              <a:t>'],axis=1,inplace=True)</a:t>
            </a:r>
          </a:p>
        </p:txBody>
      </p:sp>
    </p:spTree>
    <p:extLst>
      <p:ext uri="{BB962C8B-B14F-4D97-AF65-F5344CB8AC3E}">
        <p14:creationId xmlns:p14="http://schemas.microsoft.com/office/powerpoint/2010/main" val="6032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45F6-A7F9-41C6-8783-5B8ED4B93296}"/>
              </a:ext>
            </a:extLst>
          </p:cNvPr>
          <p:cNvSpPr>
            <a:spLocks noGrp="1"/>
          </p:cNvSpPr>
          <p:nvPr>
            <p:ph type="title"/>
          </p:nvPr>
        </p:nvSpPr>
        <p:spPr>
          <a:xfrm>
            <a:off x="490476" y="112154"/>
            <a:ext cx="10515600" cy="1325563"/>
          </a:xfrm>
        </p:spPr>
        <p:txBody>
          <a:bodyPr/>
          <a:lstStyle/>
          <a:p>
            <a:r>
              <a:rPr lang="en-US" dirty="0"/>
              <a:t>Formatting Object Types</a:t>
            </a:r>
          </a:p>
        </p:txBody>
      </p:sp>
      <p:sp>
        <p:nvSpPr>
          <p:cNvPr id="3" name="Content Placeholder 2">
            <a:extLst>
              <a:ext uri="{FF2B5EF4-FFF2-40B4-BE49-F238E27FC236}">
                <a16:creationId xmlns:a16="http://schemas.microsoft.com/office/drawing/2014/main" id="{F2373E8F-B181-4793-A9BE-8D894E74FEE8}"/>
              </a:ext>
            </a:extLst>
          </p:cNvPr>
          <p:cNvSpPr>
            <a:spLocks noGrp="1"/>
          </p:cNvSpPr>
          <p:nvPr>
            <p:ph idx="1"/>
          </p:nvPr>
        </p:nvSpPr>
        <p:spPr>
          <a:xfrm>
            <a:off x="737532" y="2932430"/>
            <a:ext cx="10159767" cy="3925570"/>
          </a:xfrm>
        </p:spPr>
        <p:txBody>
          <a:bodyPr>
            <a:normAutofit/>
          </a:bodyPr>
          <a:lstStyle/>
          <a:p>
            <a:pPr marL="0" indent="0">
              <a:buNone/>
            </a:pPr>
            <a:r>
              <a:rPr lang="en-US" sz="2400" dirty="0"/>
              <a:t>Wage, Value and Release Clause based on the last character.</a:t>
            </a:r>
          </a:p>
          <a:p>
            <a:pPr marL="0" indent="0">
              <a:buNone/>
            </a:pPr>
            <a:r>
              <a:rPr lang="en-US" sz="2400" dirty="0"/>
              <a:t>Height formatted based on first character plus the character between the quotations</a:t>
            </a:r>
          </a:p>
          <a:p>
            <a:pPr marL="0" indent="0">
              <a:buNone/>
            </a:pPr>
            <a:r>
              <a:rPr lang="en-US" sz="2400" dirty="0"/>
              <a:t>Weight formatted by removing last 2 characters</a:t>
            </a:r>
          </a:p>
        </p:txBody>
      </p:sp>
      <p:graphicFrame>
        <p:nvGraphicFramePr>
          <p:cNvPr id="5" name="Table 5">
            <a:extLst>
              <a:ext uri="{FF2B5EF4-FFF2-40B4-BE49-F238E27FC236}">
                <a16:creationId xmlns:a16="http://schemas.microsoft.com/office/drawing/2014/main" id="{3CE5CCC4-5082-4DFF-9325-69E490FBD704}"/>
              </a:ext>
            </a:extLst>
          </p:cNvPr>
          <p:cNvGraphicFramePr>
            <a:graphicFrameLocks noGrp="1"/>
          </p:cNvGraphicFramePr>
          <p:nvPr>
            <p:extLst>
              <p:ext uri="{D42A27DB-BD31-4B8C-83A1-F6EECF244321}">
                <p14:modId xmlns:p14="http://schemas.microsoft.com/office/powerpoint/2010/main" val="992259717"/>
              </p:ext>
            </p:extLst>
          </p:nvPr>
        </p:nvGraphicFramePr>
        <p:xfrm>
          <a:off x="737532" y="1690688"/>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71788247"/>
                    </a:ext>
                  </a:extLst>
                </a:gridCol>
                <a:gridCol w="1625600">
                  <a:extLst>
                    <a:ext uri="{9D8B030D-6E8A-4147-A177-3AD203B41FA5}">
                      <a16:colId xmlns:a16="http://schemas.microsoft.com/office/drawing/2014/main" val="1210295437"/>
                    </a:ext>
                  </a:extLst>
                </a:gridCol>
                <a:gridCol w="1625600">
                  <a:extLst>
                    <a:ext uri="{9D8B030D-6E8A-4147-A177-3AD203B41FA5}">
                      <a16:colId xmlns:a16="http://schemas.microsoft.com/office/drawing/2014/main" val="1487926899"/>
                    </a:ext>
                  </a:extLst>
                </a:gridCol>
                <a:gridCol w="1625600">
                  <a:extLst>
                    <a:ext uri="{9D8B030D-6E8A-4147-A177-3AD203B41FA5}">
                      <a16:colId xmlns:a16="http://schemas.microsoft.com/office/drawing/2014/main" val="1884191750"/>
                    </a:ext>
                  </a:extLst>
                </a:gridCol>
                <a:gridCol w="1625600">
                  <a:extLst>
                    <a:ext uri="{9D8B030D-6E8A-4147-A177-3AD203B41FA5}">
                      <a16:colId xmlns:a16="http://schemas.microsoft.com/office/drawing/2014/main" val="1181828083"/>
                    </a:ext>
                  </a:extLst>
                </a:gridCol>
              </a:tblGrid>
              <a:tr h="370840">
                <a:tc>
                  <a:txBody>
                    <a:bodyPr/>
                    <a:lstStyle/>
                    <a:p>
                      <a:r>
                        <a:rPr lang="en-US" dirty="0"/>
                        <a:t>Wage</a:t>
                      </a:r>
                    </a:p>
                  </a:txBody>
                  <a:tcPr/>
                </a:tc>
                <a:tc>
                  <a:txBody>
                    <a:bodyPr/>
                    <a:lstStyle/>
                    <a:p>
                      <a:r>
                        <a:rPr lang="en-US" dirty="0"/>
                        <a:t>Value</a:t>
                      </a:r>
                    </a:p>
                  </a:txBody>
                  <a:tcPr/>
                </a:tc>
                <a:tc>
                  <a:txBody>
                    <a:bodyPr/>
                    <a:lstStyle/>
                    <a:p>
                      <a:r>
                        <a:rPr lang="en-US" dirty="0"/>
                        <a:t>Release Clause</a:t>
                      </a:r>
                    </a:p>
                  </a:txBody>
                  <a:tcPr/>
                </a:tc>
                <a:tc>
                  <a:txBody>
                    <a:bodyPr/>
                    <a:lstStyle/>
                    <a:p>
                      <a:r>
                        <a:rPr lang="en-US" dirty="0"/>
                        <a:t>Height</a:t>
                      </a:r>
                    </a:p>
                  </a:txBody>
                  <a:tcPr/>
                </a:tc>
                <a:tc>
                  <a:txBody>
                    <a:bodyPr/>
                    <a:lstStyle/>
                    <a:p>
                      <a:r>
                        <a:rPr lang="en-US" dirty="0"/>
                        <a:t>Weight</a:t>
                      </a:r>
                    </a:p>
                  </a:txBody>
                  <a:tcPr/>
                </a:tc>
                <a:extLst>
                  <a:ext uri="{0D108BD9-81ED-4DB2-BD59-A6C34878D82A}">
                    <a16:rowId xmlns:a16="http://schemas.microsoft.com/office/drawing/2014/main" val="3095695546"/>
                  </a:ext>
                </a:extLst>
              </a:tr>
              <a:tr h="370840">
                <a:tc>
                  <a:txBody>
                    <a:bodyPr/>
                    <a:lstStyle/>
                    <a:p>
                      <a:r>
                        <a:rPr lang="en-US" dirty="0"/>
                        <a:t>€625K</a:t>
                      </a:r>
                    </a:p>
                  </a:txBody>
                  <a:tcPr/>
                </a:tc>
                <a:tc>
                  <a:txBody>
                    <a:bodyPr/>
                    <a:lstStyle/>
                    <a:p>
                      <a:r>
                        <a:rPr lang="en-US" dirty="0"/>
                        <a:t>€600M</a:t>
                      </a:r>
                    </a:p>
                  </a:txBody>
                  <a:tcPr/>
                </a:tc>
                <a:tc>
                  <a:txBody>
                    <a:bodyPr/>
                    <a:lstStyle/>
                    <a:p>
                      <a:r>
                        <a:rPr lang="en-US" dirty="0"/>
                        <a:t>€1M</a:t>
                      </a:r>
                    </a:p>
                  </a:txBody>
                  <a:tcPr/>
                </a:tc>
                <a:tc>
                  <a:txBody>
                    <a:bodyPr/>
                    <a:lstStyle/>
                    <a:p>
                      <a:r>
                        <a:rPr lang="en-US" dirty="0"/>
                        <a:t>5’7”</a:t>
                      </a:r>
                    </a:p>
                  </a:txBody>
                  <a:tcPr/>
                </a:tc>
                <a:tc>
                  <a:txBody>
                    <a:bodyPr/>
                    <a:lstStyle/>
                    <a:p>
                      <a:r>
                        <a:rPr lang="en-US" dirty="0"/>
                        <a:t>150lb</a:t>
                      </a:r>
                    </a:p>
                  </a:txBody>
                  <a:tcPr/>
                </a:tc>
                <a:extLst>
                  <a:ext uri="{0D108BD9-81ED-4DB2-BD59-A6C34878D82A}">
                    <a16:rowId xmlns:a16="http://schemas.microsoft.com/office/drawing/2014/main" val="3984828006"/>
                  </a:ext>
                </a:extLst>
              </a:tr>
            </a:tbl>
          </a:graphicData>
        </a:graphic>
      </p:graphicFrame>
      <p:graphicFrame>
        <p:nvGraphicFramePr>
          <p:cNvPr id="7" name="Table 5">
            <a:extLst>
              <a:ext uri="{FF2B5EF4-FFF2-40B4-BE49-F238E27FC236}">
                <a16:creationId xmlns:a16="http://schemas.microsoft.com/office/drawing/2014/main" id="{48894D5F-0CFB-4486-BA5C-47284B30D32B}"/>
              </a:ext>
            </a:extLst>
          </p:cNvPr>
          <p:cNvGraphicFramePr>
            <a:graphicFrameLocks noGrp="1"/>
          </p:cNvGraphicFramePr>
          <p:nvPr>
            <p:extLst>
              <p:ext uri="{D42A27DB-BD31-4B8C-83A1-F6EECF244321}">
                <p14:modId xmlns:p14="http://schemas.microsoft.com/office/powerpoint/2010/main" val="584236628"/>
              </p:ext>
            </p:extLst>
          </p:nvPr>
        </p:nvGraphicFramePr>
        <p:xfrm>
          <a:off x="737532" y="4979036"/>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71788247"/>
                    </a:ext>
                  </a:extLst>
                </a:gridCol>
                <a:gridCol w="1625600">
                  <a:extLst>
                    <a:ext uri="{9D8B030D-6E8A-4147-A177-3AD203B41FA5}">
                      <a16:colId xmlns:a16="http://schemas.microsoft.com/office/drawing/2014/main" val="1210295437"/>
                    </a:ext>
                  </a:extLst>
                </a:gridCol>
                <a:gridCol w="1625600">
                  <a:extLst>
                    <a:ext uri="{9D8B030D-6E8A-4147-A177-3AD203B41FA5}">
                      <a16:colId xmlns:a16="http://schemas.microsoft.com/office/drawing/2014/main" val="1487926899"/>
                    </a:ext>
                  </a:extLst>
                </a:gridCol>
                <a:gridCol w="1625600">
                  <a:extLst>
                    <a:ext uri="{9D8B030D-6E8A-4147-A177-3AD203B41FA5}">
                      <a16:colId xmlns:a16="http://schemas.microsoft.com/office/drawing/2014/main" val="1884191750"/>
                    </a:ext>
                  </a:extLst>
                </a:gridCol>
                <a:gridCol w="1625600">
                  <a:extLst>
                    <a:ext uri="{9D8B030D-6E8A-4147-A177-3AD203B41FA5}">
                      <a16:colId xmlns:a16="http://schemas.microsoft.com/office/drawing/2014/main" val="1181828083"/>
                    </a:ext>
                  </a:extLst>
                </a:gridCol>
              </a:tblGrid>
              <a:tr h="370840">
                <a:tc>
                  <a:txBody>
                    <a:bodyPr/>
                    <a:lstStyle/>
                    <a:p>
                      <a:r>
                        <a:rPr lang="en-US" dirty="0"/>
                        <a:t>Wage</a:t>
                      </a:r>
                    </a:p>
                  </a:txBody>
                  <a:tcPr/>
                </a:tc>
                <a:tc>
                  <a:txBody>
                    <a:bodyPr/>
                    <a:lstStyle/>
                    <a:p>
                      <a:r>
                        <a:rPr lang="en-US" dirty="0"/>
                        <a:t>Value</a:t>
                      </a:r>
                    </a:p>
                  </a:txBody>
                  <a:tcPr/>
                </a:tc>
                <a:tc>
                  <a:txBody>
                    <a:bodyPr/>
                    <a:lstStyle/>
                    <a:p>
                      <a:r>
                        <a:rPr lang="en-US" dirty="0"/>
                        <a:t>Release Clause</a:t>
                      </a:r>
                    </a:p>
                  </a:txBody>
                  <a:tcPr/>
                </a:tc>
                <a:tc>
                  <a:txBody>
                    <a:bodyPr/>
                    <a:lstStyle/>
                    <a:p>
                      <a:r>
                        <a:rPr lang="en-US" dirty="0"/>
                        <a:t>Height</a:t>
                      </a:r>
                    </a:p>
                  </a:txBody>
                  <a:tcPr/>
                </a:tc>
                <a:tc>
                  <a:txBody>
                    <a:bodyPr/>
                    <a:lstStyle/>
                    <a:p>
                      <a:r>
                        <a:rPr lang="en-US" dirty="0"/>
                        <a:t>Weight</a:t>
                      </a:r>
                    </a:p>
                  </a:txBody>
                  <a:tcPr/>
                </a:tc>
                <a:extLst>
                  <a:ext uri="{0D108BD9-81ED-4DB2-BD59-A6C34878D82A}">
                    <a16:rowId xmlns:a16="http://schemas.microsoft.com/office/drawing/2014/main" val="3095695546"/>
                  </a:ext>
                </a:extLst>
              </a:tr>
              <a:tr h="370840">
                <a:tc>
                  <a:txBody>
                    <a:bodyPr/>
                    <a:lstStyle/>
                    <a:p>
                      <a:r>
                        <a:rPr lang="en-US" dirty="0"/>
                        <a:t>625000</a:t>
                      </a:r>
                    </a:p>
                  </a:txBody>
                  <a:tcPr/>
                </a:tc>
                <a:tc>
                  <a:txBody>
                    <a:bodyPr/>
                    <a:lstStyle/>
                    <a:p>
                      <a:r>
                        <a:rPr lang="en-US" dirty="0"/>
                        <a:t>600000000</a:t>
                      </a:r>
                    </a:p>
                  </a:txBody>
                  <a:tcPr/>
                </a:tc>
                <a:tc>
                  <a:txBody>
                    <a:bodyPr/>
                    <a:lstStyle/>
                    <a:p>
                      <a:r>
                        <a:rPr lang="en-US" dirty="0"/>
                        <a:t>1000000</a:t>
                      </a:r>
                    </a:p>
                  </a:txBody>
                  <a:tcPr/>
                </a:tc>
                <a:tc>
                  <a:txBody>
                    <a:bodyPr/>
                    <a:lstStyle/>
                    <a:p>
                      <a:r>
                        <a:rPr lang="en-US" dirty="0"/>
                        <a:t>67</a:t>
                      </a:r>
                    </a:p>
                  </a:txBody>
                  <a:tcPr/>
                </a:tc>
                <a:tc>
                  <a:txBody>
                    <a:bodyPr/>
                    <a:lstStyle/>
                    <a:p>
                      <a:r>
                        <a:rPr lang="en-US" dirty="0"/>
                        <a:t>150</a:t>
                      </a:r>
                    </a:p>
                  </a:txBody>
                  <a:tcPr/>
                </a:tc>
                <a:extLst>
                  <a:ext uri="{0D108BD9-81ED-4DB2-BD59-A6C34878D82A}">
                    <a16:rowId xmlns:a16="http://schemas.microsoft.com/office/drawing/2014/main" val="3984828006"/>
                  </a:ext>
                </a:extLst>
              </a:tr>
            </a:tbl>
          </a:graphicData>
        </a:graphic>
      </p:graphicFrame>
      <p:sp>
        <p:nvSpPr>
          <p:cNvPr id="8" name="TextBox 7">
            <a:extLst>
              <a:ext uri="{FF2B5EF4-FFF2-40B4-BE49-F238E27FC236}">
                <a16:creationId xmlns:a16="http://schemas.microsoft.com/office/drawing/2014/main" id="{D3E0FCBB-F7EE-4690-A5F1-7BD0DED69E5E}"/>
              </a:ext>
            </a:extLst>
          </p:cNvPr>
          <p:cNvSpPr txBox="1"/>
          <p:nvPr/>
        </p:nvSpPr>
        <p:spPr>
          <a:xfrm>
            <a:off x="1085256" y="4632412"/>
            <a:ext cx="658257" cy="369332"/>
          </a:xfrm>
          <a:prstGeom prst="rect">
            <a:avLst/>
          </a:prstGeom>
          <a:noFill/>
        </p:spPr>
        <p:txBody>
          <a:bodyPr wrap="none" rtlCol="0">
            <a:spAutoFit/>
          </a:bodyPr>
          <a:lstStyle/>
          <a:p>
            <a:r>
              <a:rPr lang="en-US" dirty="0"/>
              <a:t>After</a:t>
            </a:r>
          </a:p>
        </p:txBody>
      </p:sp>
      <p:sp>
        <p:nvSpPr>
          <p:cNvPr id="9" name="TextBox 8">
            <a:extLst>
              <a:ext uri="{FF2B5EF4-FFF2-40B4-BE49-F238E27FC236}">
                <a16:creationId xmlns:a16="http://schemas.microsoft.com/office/drawing/2014/main" id="{395E6773-2B0C-43B5-AED5-B0A65043719B}"/>
              </a:ext>
            </a:extLst>
          </p:cNvPr>
          <p:cNvSpPr txBox="1"/>
          <p:nvPr/>
        </p:nvSpPr>
        <p:spPr>
          <a:xfrm>
            <a:off x="1185924" y="1333259"/>
            <a:ext cx="803105" cy="369332"/>
          </a:xfrm>
          <a:prstGeom prst="rect">
            <a:avLst/>
          </a:prstGeom>
          <a:noFill/>
        </p:spPr>
        <p:txBody>
          <a:bodyPr wrap="none" rtlCol="0">
            <a:spAutoFit/>
          </a:bodyPr>
          <a:lstStyle/>
          <a:p>
            <a:r>
              <a:rPr lang="en-US" dirty="0"/>
              <a:t>Before</a:t>
            </a:r>
          </a:p>
        </p:txBody>
      </p:sp>
    </p:spTree>
    <p:extLst>
      <p:ext uri="{BB962C8B-B14F-4D97-AF65-F5344CB8AC3E}">
        <p14:creationId xmlns:p14="http://schemas.microsoft.com/office/powerpoint/2010/main" val="145944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723B97-FF68-4A1F-B73B-673CA15FE56B}"/>
              </a:ext>
            </a:extLst>
          </p:cNvPr>
          <p:cNvSpPr>
            <a:spLocks noGrp="1"/>
          </p:cNvSpPr>
          <p:nvPr>
            <p:ph type="title"/>
          </p:nvPr>
        </p:nvSpPr>
        <p:spPr>
          <a:xfrm>
            <a:off x="455204" y="1083437"/>
            <a:ext cx="4478248" cy="3354529"/>
          </a:xfrm>
        </p:spPr>
        <p:txBody>
          <a:bodyPr vert="horz" lIns="91440" tIns="45720" rIns="91440" bIns="45720" rtlCol="0" anchor="ctr">
            <a:normAutofit/>
          </a:bodyPr>
          <a:lstStyle/>
          <a:p>
            <a:r>
              <a:rPr lang="en-US" sz="4800" b="1" dirty="0"/>
              <a:t>Dropping Zeroes for Wage, Value</a:t>
            </a:r>
          </a:p>
        </p:txBody>
      </p:sp>
      <p:pic>
        <p:nvPicPr>
          <p:cNvPr id="4" name="Content Placeholder 3">
            <a:extLst>
              <a:ext uri="{FF2B5EF4-FFF2-40B4-BE49-F238E27FC236}">
                <a16:creationId xmlns:a16="http://schemas.microsoft.com/office/drawing/2014/main" id="{CABE3427-5D0C-4091-A7FA-02D2482A827F}"/>
              </a:ext>
            </a:extLst>
          </p:cNvPr>
          <p:cNvPicPr>
            <a:picLocks noGrp="1" noChangeAspect="1"/>
          </p:cNvPicPr>
          <p:nvPr>
            <p:ph idx="1"/>
          </p:nvPr>
        </p:nvPicPr>
        <p:blipFill rotWithShape="1">
          <a:blip r:embed="rId2"/>
          <a:srcRect t="1204" r="1188" b="4146"/>
          <a:stretch/>
        </p:blipFill>
        <p:spPr>
          <a:xfrm>
            <a:off x="5388656" y="162539"/>
            <a:ext cx="4478248" cy="4245088"/>
          </a:xfrm>
          <a:prstGeom prst="rect">
            <a:avLst/>
          </a:prstGeom>
        </p:spPr>
      </p:pic>
      <p:sp>
        <p:nvSpPr>
          <p:cNvPr id="39" name="Rectangle 15">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4472"/>
            <a:ext cx="5291468" cy="14904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00B602F-D8C3-4DD5-B8F5-0212B54C65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050133"/>
            <a:ext cx="232963" cy="1340860"/>
            <a:chOff x="56167" y="2050133"/>
            <a:chExt cx="232963" cy="1340860"/>
          </a:xfrm>
        </p:grpSpPr>
        <p:sp>
          <p:nvSpPr>
            <p:cNvPr id="19" name="Rectangle 2">
              <a:extLst>
                <a:ext uri="{FF2B5EF4-FFF2-40B4-BE49-F238E27FC236}">
                  <a16:creationId xmlns:a16="http://schemas.microsoft.com/office/drawing/2014/main" id="{5DECCEC3-7216-4C06-A18A-8E7E3F11F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297654B9-956B-45A2-BCFF-C3B8D2A0D9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E43A9188-A250-45B3-92C6-7B82B99A4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18F65A8A-D202-4171-B8B1-A5F871C2F0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4C61AD47-E0FE-4269-870C-4EA6432EA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E3CE99F8-5874-42F1-9117-802AF913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2B0AAFE-2068-4330-B622-F495F6D35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71F60FA-8132-4A8C-8A25-AA12DB1EB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ADBA8AF1-9973-4BF1-A758-89E5E5B41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6712147C-1C59-44C2-AC2C-A7A2008BD6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F4BD0FA2-8F4E-4E28-A91D-584FE197C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3AA1D0D4-C9A8-4316-BB42-7C3D87254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D3E342F-986B-4ED7-840A-6638E1C9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5CE8FBB8-BEA6-4B17-B401-A426E7463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5694FEE-ED72-4808-9F69-1491B359D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7F6E7FB6-3CBD-489B-B4E4-A69C2D5F4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FB1F7333-7CE1-4BA9-A9D3-33CE2697C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4458ECA0-C373-47DC-AC47-E90615A43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31AD3723-A525-44C9-A1D4-8D540C592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71C422B5-B1F4-4725-A106-ACF8DCB28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A35E8EB-07EC-4B07-AE32-4658E524A771}"/>
              </a:ext>
            </a:extLst>
          </p:cNvPr>
          <p:cNvSpPr/>
          <p:nvPr/>
        </p:nvSpPr>
        <p:spPr>
          <a:xfrm>
            <a:off x="6703061" y="2427139"/>
            <a:ext cx="1643332" cy="38289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a:solidFill>
                  <a:srgbClr val="FF0000"/>
                </a:solidFill>
              </a:ln>
            </a:endParaRPr>
          </a:p>
        </p:txBody>
      </p:sp>
      <p:sp>
        <p:nvSpPr>
          <p:cNvPr id="41" name="Oval 40">
            <a:extLst>
              <a:ext uri="{FF2B5EF4-FFF2-40B4-BE49-F238E27FC236}">
                <a16:creationId xmlns:a16="http://schemas.microsoft.com/office/drawing/2014/main" id="{77A56C98-0DB9-4CBF-B03E-0DD6514BDF5F}"/>
              </a:ext>
            </a:extLst>
          </p:cNvPr>
          <p:cNvSpPr/>
          <p:nvPr/>
        </p:nvSpPr>
        <p:spPr>
          <a:xfrm>
            <a:off x="8346393" y="2443775"/>
            <a:ext cx="1520511" cy="38289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a:solidFill>
                  <a:srgbClr val="FF0000"/>
                </a:solidFill>
              </a:ln>
            </a:endParaRPr>
          </a:p>
        </p:txBody>
      </p:sp>
      <p:pic>
        <p:nvPicPr>
          <p:cNvPr id="6" name="Picture 5">
            <a:extLst>
              <a:ext uri="{FF2B5EF4-FFF2-40B4-BE49-F238E27FC236}">
                <a16:creationId xmlns:a16="http://schemas.microsoft.com/office/drawing/2014/main" id="{AC40A7D4-C5A1-48D9-9AA4-34050205FF74}"/>
              </a:ext>
            </a:extLst>
          </p:cNvPr>
          <p:cNvPicPr>
            <a:picLocks noChangeAspect="1"/>
          </p:cNvPicPr>
          <p:nvPr/>
        </p:nvPicPr>
        <p:blipFill>
          <a:blip r:embed="rId3"/>
          <a:stretch>
            <a:fillRect/>
          </a:stretch>
        </p:blipFill>
        <p:spPr>
          <a:xfrm>
            <a:off x="5746673" y="4320281"/>
            <a:ext cx="2868822" cy="931241"/>
          </a:xfrm>
          <a:prstGeom prst="rect">
            <a:avLst/>
          </a:prstGeom>
        </p:spPr>
      </p:pic>
      <p:sp>
        <p:nvSpPr>
          <p:cNvPr id="7" name="TextBox 6">
            <a:extLst>
              <a:ext uri="{FF2B5EF4-FFF2-40B4-BE49-F238E27FC236}">
                <a16:creationId xmlns:a16="http://schemas.microsoft.com/office/drawing/2014/main" id="{443CD3FC-9BBF-4789-A35D-07BBA9B56BBB}"/>
              </a:ext>
            </a:extLst>
          </p:cNvPr>
          <p:cNvSpPr txBox="1"/>
          <p:nvPr/>
        </p:nvSpPr>
        <p:spPr>
          <a:xfrm>
            <a:off x="5947794" y="5520869"/>
            <a:ext cx="6140742" cy="923330"/>
          </a:xfrm>
          <a:prstGeom prst="rect">
            <a:avLst/>
          </a:prstGeom>
          <a:noFill/>
        </p:spPr>
        <p:txBody>
          <a:bodyPr wrap="square" rtlCol="0">
            <a:spAutoFit/>
          </a:bodyPr>
          <a:lstStyle/>
          <a:p>
            <a:pPr marL="285750" indent="-285750">
              <a:buFont typeface="Arial" panose="020B0604020202020204" pitchFamily="34" charset="0"/>
              <a:buChar char="•"/>
            </a:pPr>
            <a:r>
              <a:rPr lang="en-US" dirty="0"/>
              <a:t>Observations removed might be far removed players</a:t>
            </a:r>
          </a:p>
          <a:p>
            <a:pPr marL="285750" indent="-285750">
              <a:buFont typeface="Arial" panose="020B0604020202020204" pitchFamily="34" charset="0"/>
              <a:buChar char="•"/>
            </a:pPr>
            <a:r>
              <a:rPr lang="en-US" dirty="0"/>
              <a:t>Although we lost many observations, the good stuff is still there</a:t>
            </a:r>
          </a:p>
        </p:txBody>
      </p:sp>
    </p:spTree>
    <p:extLst>
      <p:ext uri="{BB962C8B-B14F-4D97-AF65-F5344CB8AC3E}">
        <p14:creationId xmlns:p14="http://schemas.microsoft.com/office/powerpoint/2010/main" val="356197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3EBA2-AD30-443A-BFAE-4BFE0A3EE5F7}"/>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Feature Engineering</a:t>
            </a:r>
          </a:p>
        </p:txBody>
      </p:sp>
      <p:sp>
        <p:nvSpPr>
          <p:cNvPr id="24" name="Oval 2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Graphic 15" descr="Web design">
            <a:extLst>
              <a:ext uri="{FF2B5EF4-FFF2-40B4-BE49-F238E27FC236}">
                <a16:creationId xmlns:a16="http://schemas.microsoft.com/office/drawing/2014/main" id="{0D448012-0FD0-4F4E-8B45-9D38CAB6C6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388475" y="1251812"/>
            <a:ext cx="1415050" cy="1415050"/>
          </a:xfrm>
          <a:prstGeom prst="rect">
            <a:avLst/>
          </a:prstGeom>
        </p:spPr>
      </p:pic>
    </p:spTree>
    <p:extLst>
      <p:ext uri="{BB962C8B-B14F-4D97-AF65-F5344CB8AC3E}">
        <p14:creationId xmlns:p14="http://schemas.microsoft.com/office/powerpoint/2010/main" val="427364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F83D-C753-4F53-8EDA-5C11D743DEC5}"/>
              </a:ext>
            </a:extLst>
          </p:cNvPr>
          <p:cNvSpPr>
            <a:spLocks noGrp="1"/>
          </p:cNvSpPr>
          <p:nvPr>
            <p:ph type="title"/>
          </p:nvPr>
        </p:nvSpPr>
        <p:spPr/>
        <p:txBody>
          <a:bodyPr/>
          <a:lstStyle/>
          <a:p>
            <a:r>
              <a:rPr lang="en-US" dirty="0"/>
              <a:t>BMI</a:t>
            </a:r>
          </a:p>
        </p:txBody>
      </p:sp>
      <p:sp>
        <p:nvSpPr>
          <p:cNvPr id="3" name="Content Placeholder 2">
            <a:extLst>
              <a:ext uri="{FF2B5EF4-FFF2-40B4-BE49-F238E27FC236}">
                <a16:creationId xmlns:a16="http://schemas.microsoft.com/office/drawing/2014/main" id="{F8035A7C-FD2E-450A-A7A6-E5F6E7129199}"/>
              </a:ext>
            </a:extLst>
          </p:cNvPr>
          <p:cNvSpPr>
            <a:spLocks noGrp="1"/>
          </p:cNvSpPr>
          <p:nvPr>
            <p:ph idx="1"/>
          </p:nvPr>
        </p:nvSpPr>
        <p:spPr/>
        <p:txBody>
          <a:bodyPr/>
          <a:lstStyle/>
          <a:p>
            <a:r>
              <a:rPr lang="en-US" dirty="0"/>
              <a:t>Body Mass Index of Players</a:t>
            </a:r>
          </a:p>
        </p:txBody>
      </p:sp>
    </p:spTree>
    <p:extLst>
      <p:ext uri="{BB962C8B-B14F-4D97-AF65-F5344CB8AC3E}">
        <p14:creationId xmlns:p14="http://schemas.microsoft.com/office/powerpoint/2010/main" val="266711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3EBA2-AD30-443A-BFAE-4BFE0A3EE5F7}"/>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Feature Selection</a:t>
            </a:r>
          </a:p>
        </p:txBody>
      </p:sp>
      <p:sp>
        <p:nvSpPr>
          <p:cNvPr id="21" name="Oval 2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15" descr="Clipboard Checked">
            <a:extLst>
              <a:ext uri="{FF2B5EF4-FFF2-40B4-BE49-F238E27FC236}">
                <a16:creationId xmlns:a16="http://schemas.microsoft.com/office/drawing/2014/main" id="{399C397B-A22A-4012-BD6E-55C8CE9D2C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383809" y="1247146"/>
            <a:ext cx="1424381" cy="1424381"/>
          </a:xfrm>
          <a:prstGeom prst="rect">
            <a:avLst/>
          </a:prstGeom>
        </p:spPr>
      </p:pic>
    </p:spTree>
    <p:extLst>
      <p:ext uri="{BB962C8B-B14F-4D97-AF65-F5344CB8AC3E}">
        <p14:creationId xmlns:p14="http://schemas.microsoft.com/office/powerpoint/2010/main" val="3250673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260</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FIFA 21 Project</vt:lpstr>
      <vt:lpstr>General info about FIFA21 Dataset</vt:lpstr>
      <vt:lpstr>Data Preprocessing</vt:lpstr>
      <vt:lpstr>Dropping Problematic Variables  </vt:lpstr>
      <vt:lpstr>Formatting Object Types</vt:lpstr>
      <vt:lpstr>Dropping Zeroes for Wage, Value</vt:lpstr>
      <vt:lpstr>Feature Engineering</vt:lpstr>
      <vt:lpstr>BMI</vt:lpstr>
      <vt:lpstr>Feature Selection</vt:lpstr>
      <vt:lpstr>PCA + Clustering</vt:lpstr>
      <vt:lpstr>Modeling</vt:lpstr>
      <vt:lpstr>Linear Regression</vt:lpstr>
      <vt:lpstr>Random Forest Regression</vt:lpstr>
      <vt:lpstr>Neural Network  (Keras, Tensorflow)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21 Project</dc:title>
  <dc:creator>hardy lol</dc:creator>
  <cp:lastModifiedBy>hardy lol</cp:lastModifiedBy>
  <cp:revision>3</cp:revision>
  <dcterms:created xsi:type="dcterms:W3CDTF">2020-12-02T17:53:34Z</dcterms:created>
  <dcterms:modified xsi:type="dcterms:W3CDTF">2020-12-02T18:14:59Z</dcterms:modified>
</cp:coreProperties>
</file>