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AD02E67-6F30-4EFB-BB53-6FBA57597DC9}">
          <p14:sldIdLst>
            <p14:sldId id="256"/>
            <p14:sldId id="259"/>
            <p14:sldId id="258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Apartment 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Dynamic Property Management App</a:t>
            </a:r>
          </a:p>
        </p:txBody>
      </p:sp>
    </p:spTree>
    <p:extLst>
      <p:ext uri="{BB962C8B-B14F-4D97-AF65-F5344CB8AC3E}">
        <p14:creationId xmlns:p14="http://schemas.microsoft.com/office/powerpoint/2010/main" val="836091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Model-View-Controller Project Structure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285" y="1656522"/>
            <a:ext cx="8244744" cy="4306956"/>
          </a:xfrm>
        </p:spPr>
      </p:pic>
    </p:spTree>
    <p:extLst>
      <p:ext uri="{BB962C8B-B14F-4D97-AF65-F5344CB8AC3E}">
        <p14:creationId xmlns:p14="http://schemas.microsoft.com/office/powerpoint/2010/main" val="36728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Site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" y="1563758"/>
            <a:ext cx="8575626" cy="4823790"/>
          </a:xfrm>
        </p:spPr>
      </p:pic>
    </p:spTree>
    <p:extLst>
      <p:ext uri="{BB962C8B-B14F-4D97-AF65-F5344CB8AC3E}">
        <p14:creationId xmlns:p14="http://schemas.microsoft.com/office/powerpoint/2010/main" val="8390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Isometric Interactive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6230" y="2322853"/>
            <a:ext cx="3350431" cy="20756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9" r="30277" b="18575"/>
          <a:stretch/>
        </p:blipFill>
        <p:spPr>
          <a:xfrm>
            <a:off x="1831169" y="2322853"/>
            <a:ext cx="1895061" cy="22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tool for property managers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77" y="1669774"/>
            <a:ext cx="7735589" cy="4280452"/>
          </a:xfrm>
        </p:spPr>
      </p:pic>
    </p:spTree>
    <p:extLst>
      <p:ext uri="{BB962C8B-B14F-4D97-AF65-F5344CB8AC3E}">
        <p14:creationId xmlns:p14="http://schemas.microsoft.com/office/powerpoint/2010/main" val="284790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381066" cy="1320800"/>
          </a:xfrm>
        </p:spPr>
        <p:txBody>
          <a:bodyPr/>
          <a:lstStyle/>
          <a:p>
            <a:r>
              <a:rPr lang="en-US" dirty="0"/>
              <a:t>A template to sell apartment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4244"/>
            <a:ext cx="9063014" cy="508883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Maps, photos, and floor plans</a:t>
            </a:r>
          </a:p>
          <a:p>
            <a:pPr lvl="1"/>
            <a:r>
              <a:rPr lang="en-US" sz="2000" dirty="0"/>
              <a:t>Contact forms to generate prospect leads</a:t>
            </a:r>
          </a:p>
          <a:p>
            <a:pPr lvl="1"/>
            <a:r>
              <a:rPr lang="en-US" sz="2000" dirty="0"/>
              <a:t>Application forms to capture new tenant info</a:t>
            </a:r>
          </a:p>
          <a:p>
            <a:pPr lvl="1"/>
            <a:r>
              <a:rPr lang="en-US" sz="2000" dirty="0"/>
              <a:t>Keep track of leasing</a:t>
            </a:r>
          </a:p>
          <a:p>
            <a:pPr lvl="1"/>
            <a:r>
              <a:rPr lang="en-US" sz="2000" dirty="0"/>
              <a:t>Maintain parking permits and parking spaces</a:t>
            </a:r>
          </a:p>
          <a:p>
            <a:pPr lvl="1"/>
            <a:r>
              <a:rPr lang="en-US" sz="2000" dirty="0"/>
              <a:t>Contractor vendor contact list</a:t>
            </a:r>
          </a:p>
          <a:p>
            <a:pPr lvl="1"/>
            <a:r>
              <a:rPr lang="en-US" sz="2000" dirty="0"/>
              <a:t>Track and manage work orders</a:t>
            </a:r>
          </a:p>
          <a:p>
            <a:pPr lvl="1"/>
            <a:r>
              <a:rPr lang="en-US" sz="2000" dirty="0"/>
              <a:t>History of work done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280" y="4128195"/>
            <a:ext cx="2166588" cy="21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97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339" y="1616765"/>
            <a:ext cx="9515061" cy="467801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/>
              <a:t>Solve </a:t>
            </a:r>
            <a:r>
              <a:rPr lang="en-US" sz="3200" b="1" dirty="0"/>
              <a:t>real-world problem </a:t>
            </a:r>
            <a:r>
              <a:rPr lang="en-US" sz="3200" dirty="0"/>
              <a:t>for property managers to effectively manage their properties:</a:t>
            </a:r>
          </a:p>
          <a:p>
            <a:endParaRPr lang="en-US" sz="3200" dirty="0"/>
          </a:p>
          <a:p>
            <a:pPr lvl="1"/>
            <a:r>
              <a:rPr lang="en-US" sz="2800" dirty="0"/>
              <a:t>PROSPECTS: gather prospective residents for future business</a:t>
            </a:r>
          </a:p>
          <a:p>
            <a:pPr lvl="1"/>
            <a:r>
              <a:rPr lang="en-US" sz="2800" dirty="0"/>
              <a:t>APPLICANTS: process applications to approve for residency </a:t>
            </a:r>
          </a:p>
          <a:p>
            <a:pPr lvl="1"/>
            <a:r>
              <a:rPr lang="en-US" sz="2800" dirty="0"/>
              <a:t>TENANTS: manage and track tenants</a:t>
            </a:r>
          </a:p>
          <a:p>
            <a:pPr lvl="1"/>
            <a:r>
              <a:rPr lang="en-US" sz="2800" dirty="0"/>
              <a:t>CONTRACTORS: manage database of contractors, assign work</a:t>
            </a:r>
          </a:p>
          <a:p>
            <a:pPr lvl="1"/>
            <a:r>
              <a:rPr lang="en-US" sz="2800" dirty="0"/>
              <a:t>WORK ORDERS: submit, track, assign and fulfill work orders</a:t>
            </a:r>
          </a:p>
          <a:p>
            <a:pPr lvl="1"/>
            <a:r>
              <a:rPr lang="en-US" sz="2800" dirty="0"/>
              <a:t>ROI: return on investment and expense by category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720" y="113282"/>
            <a:ext cx="2412931" cy="22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3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4487"/>
            <a:ext cx="9791884" cy="4890052"/>
          </a:xfrm>
        </p:spPr>
        <p:txBody>
          <a:bodyPr/>
          <a:lstStyle/>
          <a:p>
            <a:pPr lvl="0"/>
            <a:r>
              <a:rPr lang="en-US" sz="2000" dirty="0"/>
              <a:t>Dynamic view of property and floor plans</a:t>
            </a:r>
          </a:p>
          <a:p>
            <a:r>
              <a:rPr lang="en-US" sz="2000" dirty="0"/>
              <a:t>Login for apartment manager</a:t>
            </a:r>
          </a:p>
          <a:p>
            <a:pPr lvl="0"/>
            <a:r>
              <a:rPr lang="en-US" sz="2000" dirty="0"/>
              <a:t>Quick navigation to manager’s links</a:t>
            </a:r>
          </a:p>
          <a:p>
            <a:pPr lvl="0"/>
            <a:r>
              <a:rPr lang="en-US" sz="2000" dirty="0"/>
              <a:t>Table view of database models</a:t>
            </a:r>
          </a:p>
          <a:p>
            <a:pPr lvl="0"/>
            <a:r>
              <a:rPr lang="en-US" sz="2000" dirty="0"/>
              <a:t>View/Edit/Delete icons</a:t>
            </a:r>
          </a:p>
          <a:p>
            <a:pPr lvl="0"/>
            <a:r>
              <a:rPr lang="en-US" sz="2000" dirty="0"/>
              <a:t>Form interface for contacting and applying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19" y="1444487"/>
            <a:ext cx="2699338" cy="26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9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2783"/>
            <a:ext cx="8596668" cy="4318579"/>
          </a:xfrm>
        </p:spPr>
        <p:txBody>
          <a:bodyPr>
            <a:normAutofit/>
          </a:bodyPr>
          <a:lstStyle/>
          <a:p>
            <a:r>
              <a:rPr lang="en-US" sz="2000" dirty="0"/>
              <a:t>Node and Express Web Server</a:t>
            </a:r>
          </a:p>
          <a:p>
            <a:r>
              <a:rPr lang="en-US" sz="2000" dirty="0"/>
              <a:t>MySQL Database with a </a:t>
            </a:r>
            <a:r>
              <a:rPr lang="en-US" sz="2000" dirty="0" err="1"/>
              <a:t>Sequelize</a:t>
            </a:r>
            <a:r>
              <a:rPr lang="en-US" sz="2000" dirty="0"/>
              <a:t> ORM  </a:t>
            </a:r>
          </a:p>
          <a:p>
            <a:r>
              <a:rPr lang="en-US" sz="2000" dirty="0"/>
              <a:t>GET and POST routes for retrieving and adding new data</a:t>
            </a:r>
          </a:p>
          <a:p>
            <a:r>
              <a:rPr lang="en-US" sz="2000"/>
              <a:t>Materialize</a:t>
            </a:r>
            <a:endParaRPr lang="en-US" sz="2000" dirty="0"/>
          </a:p>
          <a:p>
            <a:r>
              <a:rPr lang="en-US" sz="2000" dirty="0"/>
              <a:t>Passport</a:t>
            </a:r>
          </a:p>
          <a:p>
            <a:r>
              <a:rPr lang="en-US" sz="2000" dirty="0"/>
              <a:t>MVC folder structure</a:t>
            </a:r>
          </a:p>
          <a:p>
            <a:r>
              <a:rPr lang="en-US" sz="2000" dirty="0"/>
              <a:t>Handlebars for Server-Side Templating</a:t>
            </a:r>
          </a:p>
          <a:p>
            <a:r>
              <a:rPr lang="en-US" sz="2000" dirty="0"/>
              <a:t>Authentication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27" y="3043583"/>
            <a:ext cx="2732558" cy="19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0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Public Data Set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59" y="1431233"/>
            <a:ext cx="8067998" cy="4544201"/>
          </a:xfrm>
        </p:spPr>
      </p:pic>
    </p:spTree>
    <p:extLst>
      <p:ext uri="{BB962C8B-B14F-4D97-AF65-F5344CB8AC3E}">
        <p14:creationId xmlns:p14="http://schemas.microsoft.com/office/powerpoint/2010/main" val="12315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0505"/>
            <a:ext cx="8596668" cy="4490858"/>
          </a:xfrm>
        </p:spPr>
        <p:txBody>
          <a:bodyPr/>
          <a:lstStyle/>
          <a:p>
            <a:pPr lvl="0"/>
            <a:r>
              <a:rPr lang="en-US" sz="2000" b="1" dirty="0"/>
              <a:t>Bryan </a:t>
            </a:r>
            <a:r>
              <a:rPr lang="en-US" sz="2000" b="1" dirty="0" err="1"/>
              <a:t>Castleman</a:t>
            </a:r>
            <a:r>
              <a:rPr lang="en-US" sz="2000" b="1" dirty="0"/>
              <a:t>:</a:t>
            </a:r>
            <a:r>
              <a:rPr lang="en-US" sz="2000" dirty="0"/>
              <a:t> Front End UI, UX, API Calls (View)</a:t>
            </a:r>
          </a:p>
          <a:p>
            <a:pPr lvl="0"/>
            <a:r>
              <a:rPr lang="en-US" sz="2000" b="1" dirty="0"/>
              <a:t>Nicholas </a:t>
            </a:r>
            <a:r>
              <a:rPr lang="en-US" sz="2000" b="1" dirty="0" err="1"/>
              <a:t>Nooch</a:t>
            </a:r>
            <a:r>
              <a:rPr lang="en-US" sz="2000" b="1" dirty="0"/>
              <a:t>:</a:t>
            </a:r>
            <a:r>
              <a:rPr lang="en-US" sz="2000" dirty="0"/>
              <a:t> Server Routes Logic (Controller)</a:t>
            </a:r>
          </a:p>
          <a:p>
            <a:pPr lvl="0"/>
            <a:r>
              <a:rPr lang="en-US" sz="2000" b="1" dirty="0"/>
              <a:t>Marissa Wyss:</a:t>
            </a:r>
            <a:r>
              <a:rPr lang="en-US" sz="2000" dirty="0"/>
              <a:t> </a:t>
            </a:r>
            <a:r>
              <a:rPr lang="en-US" sz="2000" dirty="0" err="1"/>
              <a:t>Sequelize</a:t>
            </a:r>
            <a:r>
              <a:rPr lang="en-US" sz="2000" dirty="0"/>
              <a:t>/Express with Sequel (Model)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5421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1255</TotalTime>
  <Words>241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Apartment Site</vt:lpstr>
      <vt:lpstr>Team Isometric Interactive</vt:lpstr>
      <vt:lpstr>A tool for property managers</vt:lpstr>
      <vt:lpstr>A template to sell apartment communities</vt:lpstr>
      <vt:lpstr>Why?</vt:lpstr>
      <vt:lpstr>Design</vt:lpstr>
      <vt:lpstr>Technologies</vt:lpstr>
      <vt:lpstr>Existing Public Data Set</vt:lpstr>
      <vt:lpstr>Breakdown of Tasks</vt:lpstr>
      <vt:lpstr>Model-View-Controller Project Structure</vt:lpstr>
      <vt:lpstr>The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Marissa Wyss</dc:creator>
  <cp:lastModifiedBy>Marissa Wyss</cp:lastModifiedBy>
  <cp:revision>25</cp:revision>
  <cp:lastPrinted>2017-05-20T16:16:37Z</cp:lastPrinted>
  <dcterms:created xsi:type="dcterms:W3CDTF">2017-05-19T00:45:20Z</dcterms:created>
  <dcterms:modified xsi:type="dcterms:W3CDTF">2017-05-20T17:40:31Z</dcterms:modified>
</cp:coreProperties>
</file>