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95D0-7711-41EC-BCCC-FF909C0691DD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C0FB-30E8-43B0-A763-6409710DE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Parking Lot Occupancy using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Haidar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4925" y="-847725"/>
            <a:ext cx="6457950" cy="8610600"/>
          </a:xfrm>
        </p:spPr>
      </p:pic>
    </p:spTree>
    <p:extLst>
      <p:ext uri="{BB962C8B-B14F-4D97-AF65-F5344CB8AC3E}">
        <p14:creationId xmlns:p14="http://schemas.microsoft.com/office/powerpoint/2010/main" val="30982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Measuring Parking Lot Occupancy using Image Processing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Parking Lot Occupancy using Image Processing</dc:title>
  <dc:creator>Haidar Khan</dc:creator>
  <cp:lastModifiedBy>Haidar Khan</cp:lastModifiedBy>
  <cp:revision>2</cp:revision>
  <dcterms:created xsi:type="dcterms:W3CDTF">2013-10-02T18:45:29Z</dcterms:created>
  <dcterms:modified xsi:type="dcterms:W3CDTF">2013-10-02T18:57:38Z</dcterms:modified>
</cp:coreProperties>
</file>