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</p:sldIdLst>
  <p:sldSz cx="17592675" cy="180006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14089" y="533359"/>
            <a:ext cx="11502608" cy="169339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69983" y="2775611"/>
            <a:ext cx="8652618" cy="124498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86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4254158" y="9068137"/>
            <a:ext cx="3252656" cy="7644922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334973" y="10556273"/>
            <a:ext cx="3003412" cy="6172922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0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634500" y="14282949"/>
            <a:ext cx="16323668" cy="3645835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/>
            </a:p>
          </p:txBody>
        </p:sp>
      </p:grpSp>
    </p:spTree>
    <p:extLst>
      <p:ext uri="{BB962C8B-B14F-4D97-AF65-F5344CB8AC3E}">
        <p14:creationId xmlns:p14="http://schemas.microsoft.com/office/powerpoint/2010/main" val="35558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50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086" y="2945948"/>
            <a:ext cx="13194507" cy="6266897"/>
          </a:xfrm>
        </p:spPr>
        <p:txBody>
          <a:bodyPr anchor="b"/>
          <a:lstStyle>
            <a:lvl1pPr algn="ctr">
              <a:defRPr sz="27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086" y="9454520"/>
            <a:ext cx="13194507" cy="4345993"/>
          </a:xfrm>
        </p:spPr>
        <p:txBody>
          <a:bodyPr/>
          <a:lstStyle>
            <a:lvl1pPr marL="0" indent="0" algn="ctr">
              <a:buNone/>
              <a:defRPr sz="11199"/>
            </a:lvl1pPr>
            <a:lvl2pPr marL="2133442" indent="0" algn="ctr">
              <a:buNone/>
              <a:defRPr sz="9333"/>
            </a:lvl2pPr>
            <a:lvl3pPr marL="4266883" indent="0" algn="ctr">
              <a:buNone/>
              <a:defRPr sz="8400"/>
            </a:lvl3pPr>
            <a:lvl4pPr marL="6400325" indent="0" algn="ctr">
              <a:buNone/>
              <a:defRPr sz="7464"/>
            </a:lvl4pPr>
            <a:lvl5pPr marL="8533768" indent="0" algn="ctr">
              <a:buNone/>
              <a:defRPr sz="7464"/>
            </a:lvl5pPr>
            <a:lvl6pPr marL="10667210" indent="0" algn="ctr">
              <a:buNone/>
              <a:defRPr sz="7464"/>
            </a:lvl6pPr>
            <a:lvl7pPr marL="12800652" indent="0" algn="ctr">
              <a:buNone/>
              <a:defRPr sz="7464"/>
            </a:lvl7pPr>
            <a:lvl8pPr marL="14934093" indent="0" algn="ctr">
              <a:buNone/>
              <a:defRPr sz="7464"/>
            </a:lvl8pPr>
            <a:lvl9pPr marL="17067535" indent="0" algn="ctr">
              <a:buNone/>
              <a:defRPr sz="7464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E09C-1348-47AF-96DA-375F6EFD930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3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14282884" y="9794718"/>
            <a:ext cx="3112858" cy="6401126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452113" y="9939085"/>
            <a:ext cx="3146705" cy="624062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089" y="533359"/>
            <a:ext cx="11502608" cy="1693395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4487925" y="6534715"/>
            <a:ext cx="8616832" cy="35266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39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4487925" y="10400298"/>
            <a:ext cx="8616832" cy="10656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1pPr>
            <a:lvl2pPr lvl="1" algn="ctr" rtl="0">
              <a:spcBef>
                <a:spcPts val="4979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2pPr>
            <a:lvl3pPr lvl="2" algn="ctr" rtl="0">
              <a:spcBef>
                <a:spcPts val="4979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3pPr>
            <a:lvl4pPr lvl="3" algn="ctr" rtl="0">
              <a:spcBef>
                <a:spcPts val="4979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4pPr>
            <a:lvl5pPr lvl="4" algn="ctr" rtl="0">
              <a:spcBef>
                <a:spcPts val="4979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5pPr>
            <a:lvl6pPr lvl="5" algn="ctr" rtl="0">
              <a:spcBef>
                <a:spcPts val="4979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6pPr>
            <a:lvl7pPr lvl="6" algn="ctr" rtl="0">
              <a:spcBef>
                <a:spcPts val="4979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7pPr>
            <a:lvl8pPr lvl="7" algn="ctr" rtl="0">
              <a:spcBef>
                <a:spcPts val="4979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8pPr>
            <a:lvl9pPr lvl="8" algn="ctr" rtl="0">
              <a:spcBef>
                <a:spcPts val="4979"/>
              </a:spcBef>
              <a:spcAft>
                <a:spcPts val="4979"/>
              </a:spcAft>
              <a:buClr>
                <a:schemeClr val="dk2"/>
              </a:buClr>
              <a:buSzPts val="1800"/>
              <a:buNone/>
              <a:defRPr sz="11199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666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0707" y="964937"/>
            <a:ext cx="9153083" cy="1593045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3504783" y="3550268"/>
            <a:ext cx="7064775" cy="109001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2844517" lvl="0" indent="-2212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5689037" lvl="1" indent="-2370428" algn="ctr" rtl="0">
              <a:spcBef>
                <a:spcPts val="4979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8533553" lvl="2" indent="-2370428" algn="ctr" rtl="0">
              <a:spcBef>
                <a:spcPts val="4979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11378072" lvl="3" indent="-2370428" algn="ctr" rtl="0">
              <a:spcBef>
                <a:spcPts val="4979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14222590" lvl="4" indent="-2370428" algn="ctr" rtl="0">
              <a:spcBef>
                <a:spcPts val="4979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17067111" lvl="5" indent="-2370428" algn="ctr" rtl="0">
              <a:spcBef>
                <a:spcPts val="4979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19911625" lvl="6" indent="-2370428" algn="ctr" rtl="0">
              <a:spcBef>
                <a:spcPts val="4979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22756144" lvl="7" indent="-2370428" algn="ctr" rtl="0">
              <a:spcBef>
                <a:spcPts val="4979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25600662" lvl="8" indent="-2370428" algn="ctr" rtl="0">
              <a:spcBef>
                <a:spcPts val="4979"/>
              </a:spcBef>
              <a:spcAft>
                <a:spcPts val="4979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4"/>
          <p:cNvSpPr txBox="1"/>
          <p:nvPr/>
        </p:nvSpPr>
        <p:spPr>
          <a:xfrm>
            <a:off x="5154284" y="964934"/>
            <a:ext cx="3765572" cy="228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73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5973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  <p:grpSp>
        <p:nvGrpSpPr>
          <p:cNvPr id="57" name="Google Shape;57;p4"/>
          <p:cNvGrpSpPr/>
          <p:nvPr/>
        </p:nvGrpSpPr>
        <p:grpSpPr>
          <a:xfrm>
            <a:off x="11692568" y="8474600"/>
            <a:ext cx="3179508" cy="7671251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052" y="533359"/>
            <a:ext cx="14032854" cy="1693395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1054572" y="2075753"/>
            <a:ext cx="11865244" cy="1386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1054572" y="4450210"/>
            <a:ext cx="11865244" cy="11541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844517" lvl="0" indent="-22124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5689037" lvl="1" indent="-2370428" rtl="0">
              <a:spcBef>
                <a:spcPts val="4979"/>
              </a:spcBef>
              <a:spcAft>
                <a:spcPts val="0"/>
              </a:spcAft>
              <a:buSzPts val="2400"/>
              <a:buChar char="-"/>
              <a:defRPr/>
            </a:lvl2pPr>
            <a:lvl3pPr marL="8533553" lvl="2" indent="-2370428" rtl="0">
              <a:spcBef>
                <a:spcPts val="4979"/>
              </a:spcBef>
              <a:spcAft>
                <a:spcPts val="0"/>
              </a:spcAft>
              <a:buSzPts val="2400"/>
              <a:buChar char="-"/>
              <a:defRPr/>
            </a:lvl3pPr>
            <a:lvl4pPr marL="11378072" lvl="3" indent="-2370428" rtl="0">
              <a:spcBef>
                <a:spcPts val="4979"/>
              </a:spcBef>
              <a:spcAft>
                <a:spcPts val="0"/>
              </a:spcAft>
              <a:buSzPts val="2400"/>
              <a:buChar char="-"/>
              <a:defRPr/>
            </a:lvl4pPr>
            <a:lvl5pPr marL="14222590" lvl="4" indent="-2370428" rtl="0">
              <a:spcBef>
                <a:spcPts val="4979"/>
              </a:spcBef>
              <a:spcAft>
                <a:spcPts val="0"/>
              </a:spcAft>
              <a:buSzPts val="2400"/>
              <a:buChar char="-"/>
              <a:defRPr/>
            </a:lvl5pPr>
            <a:lvl6pPr marL="17067111" lvl="5" indent="-2370428" rtl="0">
              <a:spcBef>
                <a:spcPts val="4979"/>
              </a:spcBef>
              <a:spcAft>
                <a:spcPts val="0"/>
              </a:spcAft>
              <a:buSzPts val="2400"/>
              <a:buChar char="-"/>
              <a:defRPr/>
            </a:lvl6pPr>
            <a:lvl7pPr marL="19911625" lvl="6" indent="-2370428" rtl="0">
              <a:spcBef>
                <a:spcPts val="4979"/>
              </a:spcBef>
              <a:spcAft>
                <a:spcPts val="0"/>
              </a:spcAft>
              <a:buSzPts val="2400"/>
              <a:buChar char="●"/>
              <a:defRPr/>
            </a:lvl7pPr>
            <a:lvl8pPr marL="22756144" lvl="7" indent="-2370428" rtl="0">
              <a:spcBef>
                <a:spcPts val="4979"/>
              </a:spcBef>
              <a:spcAft>
                <a:spcPts val="0"/>
              </a:spcAft>
              <a:buSzPts val="2400"/>
              <a:buChar char="○"/>
              <a:defRPr/>
            </a:lvl8pPr>
            <a:lvl9pPr marL="25600662" lvl="8" indent="-2370428" rtl="0">
              <a:spcBef>
                <a:spcPts val="4979"/>
              </a:spcBef>
              <a:spcAft>
                <a:spcPts val="4979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  <p:grpSp>
        <p:nvGrpSpPr>
          <p:cNvPr id="71" name="Google Shape;71;p5"/>
          <p:cNvGrpSpPr/>
          <p:nvPr/>
        </p:nvGrpSpPr>
        <p:grpSpPr>
          <a:xfrm>
            <a:off x="14144180" y="9742006"/>
            <a:ext cx="3104959" cy="6228830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9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2076" y="3100114"/>
            <a:ext cx="6932984" cy="1308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207631" y="4600173"/>
            <a:ext cx="6932984" cy="1238383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2863719" y="850689"/>
            <a:ext cx="11865244" cy="1386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3257407" y="5663905"/>
            <a:ext cx="4828751" cy="101116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844517" lvl="0" indent="-22124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12445"/>
            </a:lvl1pPr>
            <a:lvl2pPr marL="5689037" lvl="1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2pPr>
            <a:lvl3pPr marL="8533553" lvl="2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3pPr>
            <a:lvl4pPr marL="11378072" lvl="3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4pPr>
            <a:lvl5pPr marL="14222590" lvl="4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5pPr>
            <a:lvl6pPr marL="17067111" lvl="5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6pPr>
            <a:lvl7pPr marL="19911625" lvl="6" indent="-2212400" rtl="0">
              <a:spcBef>
                <a:spcPts val="4979"/>
              </a:spcBef>
              <a:spcAft>
                <a:spcPts val="0"/>
              </a:spcAft>
              <a:buSzPts val="2000"/>
              <a:buChar char="●"/>
              <a:defRPr sz="12445"/>
            </a:lvl7pPr>
            <a:lvl8pPr marL="22756144" lvl="7" indent="-2212400" rtl="0">
              <a:spcBef>
                <a:spcPts val="4979"/>
              </a:spcBef>
              <a:spcAft>
                <a:spcPts val="0"/>
              </a:spcAft>
              <a:buSzPts val="2000"/>
              <a:buChar char="○"/>
              <a:defRPr sz="12445"/>
            </a:lvl8pPr>
            <a:lvl9pPr marL="25600662" lvl="8" indent="-2212400" rtl="0">
              <a:spcBef>
                <a:spcPts val="4979"/>
              </a:spcBef>
              <a:spcAft>
                <a:spcPts val="4979"/>
              </a:spcAft>
              <a:buSzPts val="2000"/>
              <a:buChar char="■"/>
              <a:defRPr sz="124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9504209" y="4597199"/>
            <a:ext cx="4828751" cy="101116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844517" lvl="0" indent="-22124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12445"/>
            </a:lvl1pPr>
            <a:lvl2pPr marL="5689037" lvl="1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2pPr>
            <a:lvl3pPr marL="8533553" lvl="2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3pPr>
            <a:lvl4pPr marL="11378072" lvl="3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4pPr>
            <a:lvl5pPr marL="14222590" lvl="4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5pPr>
            <a:lvl6pPr marL="17067111" lvl="5" indent="-2212400" rtl="0">
              <a:spcBef>
                <a:spcPts val="4979"/>
              </a:spcBef>
              <a:spcAft>
                <a:spcPts val="0"/>
              </a:spcAft>
              <a:buSzPts val="2000"/>
              <a:buChar char="-"/>
              <a:defRPr sz="12445"/>
            </a:lvl6pPr>
            <a:lvl7pPr marL="19911625" lvl="6" indent="-2212400" rtl="0">
              <a:spcBef>
                <a:spcPts val="4979"/>
              </a:spcBef>
              <a:spcAft>
                <a:spcPts val="0"/>
              </a:spcAft>
              <a:buSzPts val="2000"/>
              <a:buChar char="●"/>
              <a:defRPr sz="12445"/>
            </a:lvl7pPr>
            <a:lvl8pPr marL="22756144" lvl="7" indent="-2212400" rtl="0">
              <a:spcBef>
                <a:spcPts val="4979"/>
              </a:spcBef>
              <a:spcAft>
                <a:spcPts val="0"/>
              </a:spcAft>
              <a:buSzPts val="2000"/>
              <a:buChar char="○"/>
              <a:defRPr sz="12445"/>
            </a:lvl8pPr>
            <a:lvl9pPr marL="25600662" lvl="8" indent="-2212400" rtl="0">
              <a:spcBef>
                <a:spcPts val="4979"/>
              </a:spcBef>
              <a:spcAft>
                <a:spcPts val="4979"/>
              </a:spcAft>
              <a:buSzPts val="2000"/>
              <a:buChar char="■"/>
              <a:defRPr sz="124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  <p:grpSp>
        <p:nvGrpSpPr>
          <p:cNvPr id="86" name="Google Shape;86;p6"/>
          <p:cNvGrpSpPr/>
          <p:nvPr/>
        </p:nvGrpSpPr>
        <p:grpSpPr>
          <a:xfrm>
            <a:off x="15128880" y="10384989"/>
            <a:ext cx="2733158" cy="4465519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398545" y="10366479"/>
            <a:ext cx="2475814" cy="5550805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7804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052" y="533359"/>
            <a:ext cx="14032854" cy="16933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1054572" y="2075753"/>
            <a:ext cx="11865244" cy="1386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1054573" y="4450214"/>
            <a:ext cx="3696309" cy="11575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844517" lvl="0" indent="-2133393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1199"/>
            </a:lvl1pPr>
            <a:lvl2pPr marL="5689037" lvl="1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2pPr>
            <a:lvl3pPr marL="8533553" lvl="2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3pPr>
            <a:lvl4pPr marL="11378072" lvl="3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4pPr>
            <a:lvl5pPr marL="14222590" lvl="4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5pPr>
            <a:lvl6pPr marL="17067111" lvl="5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6pPr>
            <a:lvl7pPr marL="19911625" lvl="6" indent="-2133393" rtl="0">
              <a:spcBef>
                <a:spcPts val="4979"/>
              </a:spcBef>
              <a:spcAft>
                <a:spcPts val="0"/>
              </a:spcAft>
              <a:buSzPts val="1800"/>
              <a:buChar char="●"/>
              <a:defRPr sz="11199"/>
            </a:lvl7pPr>
            <a:lvl8pPr marL="22756144" lvl="7" indent="-2133393" rtl="0">
              <a:spcBef>
                <a:spcPts val="4979"/>
              </a:spcBef>
              <a:spcAft>
                <a:spcPts val="0"/>
              </a:spcAft>
              <a:buSzPts val="1800"/>
              <a:buChar char="○"/>
              <a:defRPr sz="11199"/>
            </a:lvl8pPr>
            <a:lvl9pPr marL="25600662" lvl="8" indent="-2133393" rtl="0">
              <a:spcBef>
                <a:spcPts val="4979"/>
              </a:spcBef>
              <a:spcAft>
                <a:spcPts val="4979"/>
              </a:spcAft>
              <a:buSzPts val="1800"/>
              <a:buChar char="■"/>
              <a:defRPr sz="111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5139038" y="4450214"/>
            <a:ext cx="3696309" cy="11575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844517" lvl="0" indent="-2133393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1199"/>
            </a:lvl1pPr>
            <a:lvl2pPr marL="5689037" lvl="1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2pPr>
            <a:lvl3pPr marL="8533553" lvl="2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3pPr>
            <a:lvl4pPr marL="11378072" lvl="3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4pPr>
            <a:lvl5pPr marL="14222590" lvl="4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5pPr>
            <a:lvl6pPr marL="17067111" lvl="5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6pPr>
            <a:lvl7pPr marL="19911625" lvl="6" indent="-2133393" rtl="0">
              <a:spcBef>
                <a:spcPts val="4979"/>
              </a:spcBef>
              <a:spcAft>
                <a:spcPts val="0"/>
              </a:spcAft>
              <a:buSzPts val="1800"/>
              <a:buChar char="●"/>
              <a:defRPr sz="11199"/>
            </a:lvl7pPr>
            <a:lvl8pPr marL="22756144" lvl="7" indent="-2133393" rtl="0">
              <a:spcBef>
                <a:spcPts val="4979"/>
              </a:spcBef>
              <a:spcAft>
                <a:spcPts val="0"/>
              </a:spcAft>
              <a:buSzPts val="1800"/>
              <a:buChar char="○"/>
              <a:defRPr sz="11199"/>
            </a:lvl8pPr>
            <a:lvl9pPr marL="25600662" lvl="8" indent="-2133393" rtl="0">
              <a:spcBef>
                <a:spcPts val="4979"/>
              </a:spcBef>
              <a:spcAft>
                <a:spcPts val="4979"/>
              </a:spcAft>
              <a:buSzPts val="1800"/>
              <a:buChar char="■"/>
              <a:defRPr sz="111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9223511" y="4450214"/>
            <a:ext cx="3696309" cy="11575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844517" lvl="0" indent="-2133393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1199"/>
            </a:lvl1pPr>
            <a:lvl2pPr marL="5689037" lvl="1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2pPr>
            <a:lvl3pPr marL="8533553" lvl="2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3pPr>
            <a:lvl4pPr marL="11378072" lvl="3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4pPr>
            <a:lvl5pPr marL="14222590" lvl="4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5pPr>
            <a:lvl6pPr marL="17067111" lvl="5" indent="-2133393" rtl="0">
              <a:spcBef>
                <a:spcPts val="4979"/>
              </a:spcBef>
              <a:spcAft>
                <a:spcPts val="0"/>
              </a:spcAft>
              <a:buSzPts val="1800"/>
              <a:buChar char="-"/>
              <a:defRPr sz="11199"/>
            </a:lvl6pPr>
            <a:lvl7pPr marL="19911625" lvl="6" indent="-2133393" rtl="0">
              <a:spcBef>
                <a:spcPts val="4979"/>
              </a:spcBef>
              <a:spcAft>
                <a:spcPts val="0"/>
              </a:spcAft>
              <a:buSzPts val="1800"/>
              <a:buChar char="●"/>
              <a:defRPr sz="11199"/>
            </a:lvl7pPr>
            <a:lvl8pPr marL="22756144" lvl="7" indent="-2133393" rtl="0">
              <a:spcBef>
                <a:spcPts val="4979"/>
              </a:spcBef>
              <a:spcAft>
                <a:spcPts val="0"/>
              </a:spcAft>
              <a:buSzPts val="1800"/>
              <a:buChar char="○"/>
              <a:defRPr sz="11199"/>
            </a:lvl8pPr>
            <a:lvl9pPr marL="25600662" lvl="8" indent="-2133393" rtl="0">
              <a:spcBef>
                <a:spcPts val="4979"/>
              </a:spcBef>
              <a:spcAft>
                <a:spcPts val="4979"/>
              </a:spcAft>
              <a:buSzPts val="1800"/>
              <a:buChar char="■"/>
              <a:defRPr sz="111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08" name="Google Shape;108;p7"/>
          <p:cNvGrpSpPr/>
          <p:nvPr/>
        </p:nvGrpSpPr>
        <p:grpSpPr>
          <a:xfrm>
            <a:off x="14243588" y="10065458"/>
            <a:ext cx="3139178" cy="6239197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/>
            </a:p>
          </p:txBody>
        </p:sp>
      </p:grpSp>
    </p:spTree>
    <p:extLst>
      <p:ext uri="{BB962C8B-B14F-4D97-AF65-F5344CB8AC3E}">
        <p14:creationId xmlns:p14="http://schemas.microsoft.com/office/powerpoint/2010/main" val="382624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052" y="533359"/>
            <a:ext cx="14032854" cy="1693395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1054572" y="2075753"/>
            <a:ext cx="11865244" cy="1386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  <p:grpSp>
        <p:nvGrpSpPr>
          <p:cNvPr id="121" name="Google Shape;121;p8"/>
          <p:cNvGrpSpPr/>
          <p:nvPr/>
        </p:nvGrpSpPr>
        <p:grpSpPr>
          <a:xfrm>
            <a:off x="14324889" y="11346890"/>
            <a:ext cx="3055541" cy="4778751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55450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Round">
  <p:cSld name="Title only - Round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9345" y="698276"/>
            <a:ext cx="13896384" cy="1676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88496" y="2709110"/>
            <a:ext cx="8929091" cy="1386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  <p:grpSp>
        <p:nvGrpSpPr>
          <p:cNvPr id="135" name="Google Shape;135;p9"/>
          <p:cNvGrpSpPr/>
          <p:nvPr/>
        </p:nvGrpSpPr>
        <p:grpSpPr>
          <a:xfrm>
            <a:off x="14125821" y="10611044"/>
            <a:ext cx="3103963" cy="5964568"/>
            <a:chOff x="7342057" y="3031993"/>
            <a:chExt cx="1613321" cy="1704313"/>
          </a:xfrm>
        </p:grpSpPr>
        <p:sp>
          <p:nvSpPr>
            <p:cNvPr id="136" name="Google Shape;136;p9"/>
            <p:cNvSpPr/>
            <p:nvPr/>
          </p:nvSpPr>
          <p:spPr>
            <a:xfrm>
              <a:off x="7655725" y="4421975"/>
              <a:ext cx="278600" cy="30005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8085538" y="4374375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38" name="Google Shape;13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8073651" y="35644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775055" y="35396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48644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052" y="533359"/>
            <a:ext cx="14032854" cy="169339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838414" y="15420699"/>
            <a:ext cx="12218482" cy="11045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844517" lvl="0" indent="-1422256" rtl="0">
              <a:spcBef>
                <a:spcPts val="0"/>
              </a:spcBef>
              <a:spcAft>
                <a:spcPts val="4979"/>
              </a:spcAft>
              <a:buSzPts val="1800"/>
              <a:buNone/>
              <a:defRPr sz="11199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Google Shape;145;p10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13823971" y="9349610"/>
            <a:ext cx="3227451" cy="7337737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avLst/>
              <a:gdLst/>
              <a:ahLst/>
              <a:cxnLst/>
              <a:rect l="l" t="t" r="r" b="b"/>
              <a:pathLst>
                <a:path w="12288" h="5715" extrusionOk="0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avLst/>
              <a:gdLst/>
              <a:ahLst/>
              <a:cxnLst/>
              <a:rect l="l" t="t" r="r" b="b"/>
              <a:pathLst>
                <a:path w="10178" h="10035" extrusionOk="0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19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avLst/>
              <a:gdLst/>
              <a:ahLst/>
              <a:cxnLst/>
              <a:rect l="l" t="t" r="r" b="b"/>
              <a:pathLst>
                <a:path w="3318" h="600" extrusionOk="0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4147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54572" y="2075753"/>
            <a:ext cx="11865244" cy="138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4572" y="4450210"/>
            <a:ext cx="11865244" cy="115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169686" y="698286"/>
            <a:ext cx="1055676" cy="13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8086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fld id="{A0DEAED2-17C3-451B-8A53-8EE25259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594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310" y="5656765"/>
            <a:ext cx="13500497" cy="1751202"/>
          </a:xfrm>
        </p:spPr>
        <p:txBody>
          <a:bodyPr/>
          <a:lstStyle/>
          <a:p>
            <a:r>
              <a:rPr lang="en-US" sz="11812" dirty="0"/>
              <a:t>Pizza Runner</a:t>
            </a:r>
            <a:br>
              <a:rPr lang="en-US" sz="11812" dirty="0"/>
            </a:br>
            <a:br>
              <a:rPr lang="en-US" sz="11812" dirty="0"/>
            </a:br>
            <a:r>
              <a:rPr lang="en-US" sz="11812" dirty="0"/>
              <a:t>Case Study #2</a:t>
            </a:r>
            <a:endParaRPr lang="en-IN" sz="11812" dirty="0"/>
          </a:p>
        </p:txBody>
      </p:sp>
    </p:spTree>
    <p:extLst>
      <p:ext uri="{BB962C8B-B14F-4D97-AF65-F5344CB8AC3E}">
        <p14:creationId xmlns:p14="http://schemas.microsoft.com/office/powerpoint/2010/main" val="45486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1028" y="12027877"/>
            <a:ext cx="3507728" cy="164277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5"/>
            <a:ext cx="15637952" cy="2995387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+mn-lt"/>
              </a:rPr>
              <a:t>Which channel helped to bring more gross sales in the fiscal year 2021 and the percentage of contribution? The final output contains these fields : channel,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gross_sales_mln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, percentage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34262" y="13012615"/>
            <a:ext cx="5529009" cy="282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Distributer did highest sales </a:t>
            </a: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Retailer did lowest sales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97" y="2710593"/>
            <a:ext cx="13012095" cy="8930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96" y="12027877"/>
            <a:ext cx="10093050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7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5"/>
            <a:ext cx="15637952" cy="2995387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+mn-lt"/>
              </a:rPr>
              <a:t>Get the Top 3 products in each division that have a high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total_sold_quantity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in the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fiscal_year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2021? The final output contains these fields : division,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product_code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, product,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total_sold_quantity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rank_order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03282" y="13670648"/>
            <a:ext cx="5529009" cy="282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>
              <a:buClrTx/>
              <a:buSzPct val="82000"/>
            </a:pP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66" y="3130061"/>
            <a:ext cx="11591557" cy="8897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66" y="12379569"/>
            <a:ext cx="10469600" cy="53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4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8925" y="7935139"/>
            <a:ext cx="2449490" cy="164277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6"/>
            <a:ext cx="15637952" cy="1626579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the list of markets in which customer "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Exclusive" operates its business in the APAC region.</a:t>
            </a:r>
          </a:p>
          <a:p>
            <a:pPr algn="l"/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10" y="1994333"/>
            <a:ext cx="14336690" cy="542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96" y="9613079"/>
            <a:ext cx="9037542" cy="825289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248925" y="9577910"/>
            <a:ext cx="4436551" cy="6846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Australia</a:t>
            </a: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Zealand</a:t>
            </a: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Bangladesh</a:t>
            </a: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</a:t>
            </a: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Japan</a:t>
            </a: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Philiphines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Korea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4497" y="11267904"/>
            <a:ext cx="2223102" cy="1642771"/>
          </a:xfrm>
        </p:spPr>
        <p:txBody>
          <a:bodyPr/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6"/>
            <a:ext cx="15637952" cy="1626579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What is the percentage of unique product increase in 2021 vs. 2020? The final output contains these fields -  unique_products_2020 unique_products_2021 </a:t>
            </a:r>
            <a:r>
              <a:rPr lang="en-US" sz="4000" b="1" dirty="0" err="1">
                <a:solidFill>
                  <a:schemeClr val="bg1"/>
                </a:solidFill>
                <a:latin typeface="+mn-lt"/>
              </a:rPr>
              <a:t>percentage_chg</a:t>
            </a:r>
            <a:r>
              <a:rPr lang="en-US" sz="4000" b="1" dirty="0">
                <a:solidFill>
                  <a:schemeClr val="bg1"/>
                </a:solidFill>
                <a:latin typeface="+mn-lt"/>
              </a:rPr>
              <a:t> </a:t>
            </a:r>
            <a:endParaRPr lang="en-IN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864497" y="13251824"/>
            <a:ext cx="12457348" cy="185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>
              <a:buClrTx/>
              <a:buSzPct val="82000"/>
            </a:pPr>
            <a:r>
              <a:rPr lang="en-US" sz="4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There is 36% </a:t>
            </a:r>
          </a:p>
          <a:p>
            <a:pPr algn="l">
              <a:buClrTx/>
              <a:buSzPct val="82000"/>
            </a:pPr>
            <a:r>
              <a:rPr lang="en-US" sz="4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increase in unique </a:t>
            </a:r>
          </a:p>
          <a:p>
            <a:pPr algn="l">
              <a:buClrTx/>
              <a:buSzPct val="82000"/>
            </a:pPr>
            <a:r>
              <a:rPr lang="en-US" sz="4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products from FY</a:t>
            </a:r>
          </a:p>
          <a:p>
            <a:pPr algn="l">
              <a:buClrTx/>
              <a:buSzPct val="82000"/>
            </a:pPr>
            <a:r>
              <a:rPr lang="en-US" sz="4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2020 to FY 2021 </a:t>
            </a:r>
            <a:endParaRPr lang="en-IN" sz="40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4" y="3293722"/>
            <a:ext cx="15833594" cy="73273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4" y="11267904"/>
            <a:ext cx="10702393" cy="58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160" y="8363836"/>
            <a:ext cx="13372176" cy="164277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6"/>
            <a:ext cx="15637952" cy="3116293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Provide a report with all the unique product counts for each segment and sort them in descending order of product counts. The final output contains 2 fields – Segment &amp; Product Count</a:t>
            </a:r>
            <a:endParaRPr lang="en-IN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4160" y="15722676"/>
            <a:ext cx="12457348" cy="185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>
              <a:buClrTx/>
              <a:buSzPct val="82000"/>
            </a:pPr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Notebook segment has produced maximum unique products while Networking has the least</a:t>
            </a:r>
            <a:endParaRPr lang="en-IN" sz="4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0" y="3460869"/>
            <a:ext cx="12457348" cy="4830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0" y="9601199"/>
            <a:ext cx="11929809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9809" y="10867262"/>
            <a:ext cx="2398948" cy="164277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6"/>
            <a:ext cx="15637952" cy="3116293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  <a:latin typeface="+mn-lt"/>
              </a:rPr>
              <a:t>Which segment had the most increase in unique products in 2021 vs 2020? The final output contains these fields -  segment product_count_2020 product_count_2021 difference 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774252" y="13213387"/>
            <a:ext cx="5529009" cy="447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Company produced more unique products in every segment in 2021 vs 2020</a:t>
            </a:r>
          </a:p>
          <a:p>
            <a:pPr algn="l">
              <a:buClrTx/>
              <a:buSzPct val="82000"/>
            </a:pPr>
            <a:endParaRPr lang="en-US" sz="4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Accessories segment has most increase in unique products in 2021 vs 2020</a:t>
            </a:r>
            <a:endParaRPr lang="en-IN" sz="4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59" y="3447922"/>
            <a:ext cx="15288471" cy="741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0" y="11148647"/>
            <a:ext cx="9887783" cy="65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3666" y="13145127"/>
            <a:ext cx="2487821" cy="164277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5"/>
            <a:ext cx="15637952" cy="3628433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  <a:latin typeface="+mn-lt"/>
              </a:rPr>
              <a:t>Get the products that have the highest and lowest manufacturing costs. The final output should contain these fields - </a:t>
            </a:r>
            <a:r>
              <a:rPr lang="en-US" sz="4400" b="1" dirty="0" err="1">
                <a:solidFill>
                  <a:schemeClr val="bg1"/>
                </a:solidFill>
                <a:latin typeface="+mn-lt"/>
              </a:rPr>
              <a:t>product_code</a:t>
            </a:r>
            <a:r>
              <a:rPr lang="en-US" sz="4400" b="1" dirty="0">
                <a:solidFill>
                  <a:schemeClr val="bg1"/>
                </a:solidFill>
                <a:latin typeface="+mn-lt"/>
              </a:rPr>
              <a:t>, product &amp; </a:t>
            </a:r>
            <a:r>
              <a:rPr lang="en-US" sz="4400" b="1" dirty="0" err="1">
                <a:solidFill>
                  <a:schemeClr val="bg1"/>
                </a:solidFill>
                <a:latin typeface="+mn-lt"/>
              </a:rPr>
              <a:t>manufacturing_cost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063666" y="14581195"/>
            <a:ext cx="5529009" cy="278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>
              <a:buClrTx/>
              <a:buSzPct val="82000"/>
            </a:pPr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AQ Home </a:t>
            </a:r>
            <a:r>
              <a:rPr lang="en-US" sz="4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Alin</a:t>
            </a:r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1 Gen 2 – Highest </a:t>
            </a:r>
          </a:p>
          <a:p>
            <a:pPr algn="l">
              <a:buClrTx/>
              <a:buSzPct val="82000"/>
            </a:pPr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AQ Master wired x1 </a:t>
            </a:r>
            <a:r>
              <a:rPr lang="en-US" sz="4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Ms</a:t>
            </a:r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- Lowest</a:t>
            </a:r>
            <a:endParaRPr lang="en-IN" sz="4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3" y="3446586"/>
            <a:ext cx="14760355" cy="914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3" y="13145127"/>
            <a:ext cx="9783909" cy="45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6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1270" y="12848146"/>
            <a:ext cx="3507728" cy="164277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5"/>
            <a:ext cx="15637952" cy="4789017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+mn-lt"/>
              </a:rPr>
              <a:t>Generate a report which contains the top 5 customers who received an average high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pre_invoice_discount_pct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for the fiscal year 2021 and in the Indian market. The final output contains these fields -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customer_code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, customer,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average_discount_percentage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97680" y="14480734"/>
            <a:ext cx="5529009" cy="278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>
              <a:buClrTx/>
              <a:buSzPct val="82000"/>
            </a:pP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Flipkart, </a:t>
            </a:r>
            <a:r>
              <a:rPr lang="en-US" sz="36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Viveks</a:t>
            </a: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Ezon</a:t>
            </a: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, Chroma, Amazon were top 5 customers to get the highest </a:t>
            </a:r>
            <a:r>
              <a:rPr lang="en-US" sz="36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pre_invoice_discount_pct</a:t>
            </a:r>
            <a:endParaRPr lang="en-IN" sz="36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0" y="3066265"/>
            <a:ext cx="13656695" cy="9476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19" y="12801600"/>
            <a:ext cx="8383013" cy="51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6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903" y="11641015"/>
            <a:ext cx="3507728" cy="164277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5"/>
            <a:ext cx="15637952" cy="3804279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+mn-lt"/>
              </a:rPr>
              <a:t> Get the complete report of the Gross sales amount for the customer “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Atliq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Exclusive” for each month. This analysis helps to get an idea of low and high-performing months and take strategic decisions. The final report contains these columns: Month, Year, Gross sales Amount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34262" y="13283786"/>
            <a:ext cx="5529009" cy="120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>
              <a:buClrTx/>
              <a:buSzPct val="82000"/>
            </a:pP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Each year November had the highest Gross Sales.</a:t>
            </a:r>
            <a:endParaRPr lang="en-IN" sz="36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57" y="3678016"/>
            <a:ext cx="9838113" cy="7365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56" y="11641015"/>
            <a:ext cx="9838113" cy="59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7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903" y="11641015"/>
            <a:ext cx="3507728" cy="164277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679" y="134675"/>
            <a:ext cx="15637952" cy="2995387"/>
          </a:xfrm>
        </p:spPr>
        <p:txBody>
          <a:bodyPr/>
          <a:lstStyle/>
          <a:p>
            <a:pPr marL="571500" indent="-571500" algn="l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+mn-lt"/>
              </a:rPr>
              <a:t>In which quarter of 2020, got the maximum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total_sold_quantity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? The final output contains these fields sorted by the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total_sold_quantity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: Quarter,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total_sold_quantity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34262" y="14630399"/>
            <a:ext cx="5529009" cy="120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27998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Q_1 had the highest sales quantity</a:t>
            </a: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571500" indent="-571500" algn="l">
              <a:buClrTx/>
              <a:buSzPct val="8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Q_3 had the lowest sales quantity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9" y="2741389"/>
            <a:ext cx="12801216" cy="8090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8" y="11324493"/>
            <a:ext cx="9635987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6339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ric · SlidesCarnival.pptx" id="{DFC8091E-B7A3-4B8A-A90A-D5BEEDD4D250}" vid="{5802FBC7-3FC7-4C95-B433-D93163356D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Osric · SlidesCarnival</Template>
  <TotalTime>7076</TotalTime>
  <Words>442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Nunito</vt:lpstr>
      <vt:lpstr>Walter Turncoat</vt:lpstr>
      <vt:lpstr>Osric template</vt:lpstr>
      <vt:lpstr>Pizza Runner  Case Study #2</vt:lpstr>
      <vt:lpstr>Result </vt:lpstr>
      <vt:lpstr>Result </vt:lpstr>
      <vt:lpstr>Result </vt:lpstr>
      <vt:lpstr>Result </vt:lpstr>
      <vt:lpstr>Result </vt:lpstr>
      <vt:lpstr>Result </vt:lpstr>
      <vt:lpstr>Result </vt:lpstr>
      <vt:lpstr>Result </vt:lpstr>
      <vt:lpstr>Result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#2 Pizza Runner</dc:title>
  <dc:creator>Dell</dc:creator>
  <cp:lastModifiedBy>Dell</cp:lastModifiedBy>
  <cp:revision>36</cp:revision>
  <dcterms:created xsi:type="dcterms:W3CDTF">2022-09-24T04:55:58Z</dcterms:created>
  <dcterms:modified xsi:type="dcterms:W3CDTF">2023-05-19T00:22:46Z</dcterms:modified>
</cp:coreProperties>
</file>