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2" r:id="rId5"/>
    <p:sldId id="263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See If You Can Remember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C is notation for which key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 anchorCtr="0"/>
          <a:p>
            <a:pPr marL="0" indent="0" algn="ctr">
              <a:buNone/>
            </a:pPr>
            <a:r>
              <a:rPr lang="en-US" sz="48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Ctrl</a:t>
            </a:r>
            <a:endParaRPr lang="en-US"/>
          </a:p>
          <a:p>
            <a:pPr marL="0" indent="0" algn="ctr">
              <a:buNone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A is notation for which key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 anchorCtr="0"/>
          <a:p>
            <a:pPr marL="0" indent="0" algn="ctr">
              <a:buNone/>
            </a:pPr>
            <a:r>
              <a:rPr lang="en-US" sz="4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Alt</a:t>
            </a:r>
            <a:endParaRPr lang="en-US"/>
          </a:p>
          <a:p>
            <a:pPr marL="0" indent="0" algn="ctr">
              <a:buNone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S is notation for which key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 anchorCtr="0"/>
          <a:p>
            <a:pPr marL="0" indent="0" algn="ctr">
              <a:buNone/>
            </a:pPr>
            <a:r>
              <a:rPr lang="en-US" sz="4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Shift</a:t>
            </a:r>
            <a:endParaRPr lang="en-US"/>
          </a:p>
          <a:p>
            <a:pPr marL="0" indent="0" algn="ctr">
              <a:buNone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Finished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</Words>
  <Application>WPS Presentation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See If You Can Remember</vt:lpstr>
      <vt:lpstr>PowerPoint 演示文稿</vt:lpstr>
      <vt:lpstr>A is notation for which key</vt:lpstr>
      <vt:lpstr>A is notation for which key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See If You Can Remember</dc:title>
  <dc:creator/>
  <cp:lastModifiedBy>Arvind</cp:lastModifiedBy>
  <cp:revision>3</cp:revision>
  <dcterms:created xsi:type="dcterms:W3CDTF">2023-06-08T03:40:00Z</dcterms:created>
  <dcterms:modified xsi:type="dcterms:W3CDTF">2023-06-08T03:49:30Z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2EE36874D3F143D1AD224606CE5A522A</vt:lpwstr>
  </property>
  <property fmtid="{D5CDD505-2E9C-101B-9397-08002B2CF9AE}" pid="3" name="KSOProductBuildVer">
    <vt:lpwstr>1033-11.2.0.11537</vt:lpwstr>
  </property>
</Properties>
</file>