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63" r:id="rId6"/>
    <p:sldId id="265" r:id="rId7"/>
    <p:sldId id="266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See If You Can Remember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New Document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9595"/>
            <a:ext cx="10515600" cy="4351338"/>
          </a:xfrm>
        </p:spPr>
        <p:txBody>
          <a:bodyPr anchor="ctr" anchorCtr="0"/>
          <a:p>
            <a:pPr marL="0" indent="0" algn="ctr">
              <a:buNone/>
            </a:pPr>
            <a:r>
              <a:rPr lang="en-US" sz="4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C-n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Toggle Between Two Documents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p>
            <a:pPr marL="0" indent="0" algn="ctr">
              <a:buNone/>
            </a:pPr>
            <a:r>
              <a:rPr lang="en-US" sz="4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C-Tab</a:t>
            </a:r>
            <a:endParaRPr lang="en-US" sz="4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None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Close File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p>
            <a:pPr marL="0" indent="0" algn="ctr">
              <a:buNone/>
            </a:pPr>
            <a:r>
              <a:rPr lang="en-US" sz="4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C-w</a:t>
            </a:r>
            <a:endParaRPr lang="en-US" sz="4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None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algn="ctr"/>
            <a:r>
              <a:rPr lang="en-US"/>
              <a:t>Open Recently Close File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p>
            <a:pPr marL="0" indent="0" algn="ctr">
              <a:buNone/>
            </a:pPr>
            <a:r>
              <a:rPr lang="en-US" sz="4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C-S-t</a:t>
            </a:r>
            <a:endParaRPr lang="en-US"/>
          </a:p>
          <a:p>
            <a:pPr marL="0" indent="0" algn="ctr">
              <a:buNone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Show List Of Documents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p>
            <a:pPr marL="0" indent="0" algn="ctr">
              <a:buNone/>
            </a:pPr>
            <a:r>
              <a:rPr lang="en-US" sz="4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A-w</a:t>
            </a:r>
            <a:endParaRPr lang="en-US"/>
          </a:p>
          <a:p>
            <a:pPr marL="0" indent="0" algn="ctr">
              <a:buNone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Finished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WPS Presentation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See If You Can Remember</vt:lpstr>
      <vt:lpstr>C is notation for which key</vt:lpstr>
      <vt:lpstr>A is notation for which key</vt:lpstr>
      <vt:lpstr>S is notation for which key</vt:lpstr>
      <vt:lpstr>S is notation for which key</vt:lpstr>
      <vt:lpstr>S is notation for which key</vt:lpstr>
      <vt:lpstr>Finished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If You Can Remember</dc:title>
  <dc:creator/>
  <cp:lastModifiedBy>Arvind</cp:lastModifiedBy>
  <cp:revision>5</cp:revision>
  <dcterms:created xsi:type="dcterms:W3CDTF">2023-06-08T03:40:00Z</dcterms:created>
  <dcterms:modified xsi:type="dcterms:W3CDTF">2023-06-11T10:31:46Z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2EE36874D3F143D1AD224606CE5A522A</vt:lpwstr>
  </property>
  <property fmtid="{D5CDD505-2E9C-101B-9397-08002B2CF9AE}" pid="3" name="KSOProductBuildVer">
    <vt:lpwstr>1033-11.2.0.11537</vt:lpwstr>
  </property>
</Properties>
</file>