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5" r:id="rId7"/>
    <p:sldId id="266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If You Can Remember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Duplicate A Line/Word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351338"/>
          </a:xfrm>
        </p:spPr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Copy Current 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C-S-x</a:t>
            </a:r>
            <a:endParaRPr 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Move Current Line 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A-UP</a:t>
            </a:r>
            <a:endParaRPr 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en-US"/>
              <a:t>Delete/Cut Current 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C-l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Insert A New Line Above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C-A-ENTER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Multi-Line/Column Edit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A-S-UP/DOWN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Finished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Presentation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See If You Can Remember</vt:lpstr>
      <vt:lpstr>New Document</vt:lpstr>
      <vt:lpstr>Toggle Between Two Documents</vt:lpstr>
      <vt:lpstr>Close File</vt:lpstr>
      <vt:lpstr>Open Recently Close File</vt:lpstr>
      <vt:lpstr>Show List Of Documents</vt:lpstr>
      <vt:lpstr>Insert A New Line Above</vt:lpstr>
      <vt:lpstr>Finished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If You Can Remember</dc:title>
  <dc:creator/>
  <cp:lastModifiedBy>Arvind</cp:lastModifiedBy>
  <cp:revision>7</cp:revision>
  <dcterms:created xsi:type="dcterms:W3CDTF">2023-06-08T03:40:00Z</dcterms:created>
  <dcterms:modified xsi:type="dcterms:W3CDTF">2023-06-15T02:47:05Z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2EE36874D3F143D1AD224606CE5A522A</vt:lpwstr>
  </property>
  <property fmtid="{D5CDD505-2E9C-101B-9397-08002B2CF9AE}" pid="3" name="KSOProductBuildVer">
    <vt:lpwstr>1033-11.2.0.11537</vt:lpwstr>
  </property>
</Properties>
</file>