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5" r:id="rId7"/>
    <p:sldId id="266" r:id="rId8"/>
    <p:sldId id="268" r:id="rId9"/>
    <p:sldId id="270" r:id="rId10"/>
    <p:sldId id="271" r:id="rId11"/>
    <p:sldId id="272" r:id="rId12"/>
    <p:sldId id="273" r:id="rId13"/>
    <p:sldId id="27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If You Can Remember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Delete word 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C-DELETE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Fold 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A-0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Fold current region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C-A-f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Finished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Convert To Lowercase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351338"/>
          </a:xfrm>
        </p:spPr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Convert To Uppercase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C-S-u</a:t>
            </a:r>
            <a:endParaRPr 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Convert To Propercase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A-u</a:t>
            </a:r>
            <a:endParaRPr 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algn="ctr"/>
            <a:r>
              <a:rPr lang="en-US"/>
              <a:t>Go To Matching Brace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C-b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Select Content Inside Brace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C-A-b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Multi-Line/Column Edit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A-S-UP/DOWN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Toggle Single line Comment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C-q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Find Next Occurence Of Curent 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C-F3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Presentation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See If You Can Remember</vt:lpstr>
      <vt:lpstr>Duplicate A Line/Word</vt:lpstr>
      <vt:lpstr>Copy Current Line</vt:lpstr>
      <vt:lpstr>Move Current Line Up</vt:lpstr>
      <vt:lpstr>Delete/Cut Current Line</vt:lpstr>
      <vt:lpstr>Insert A New Line Above</vt:lpstr>
      <vt:lpstr>Multi-Line/Column Edit</vt:lpstr>
      <vt:lpstr>Multi-Line/Column Edit</vt:lpstr>
      <vt:lpstr>Toggle Single line Comment</vt:lpstr>
      <vt:lpstr>Find Next Occurence Of Curent Word</vt:lpstr>
      <vt:lpstr>Delete word forward</vt:lpstr>
      <vt:lpstr>Fold all</vt:lpstr>
      <vt:lpstr>Finished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If You Can Remember</dc:title>
  <dc:creator/>
  <cp:lastModifiedBy>Arvind</cp:lastModifiedBy>
  <cp:revision>15</cp:revision>
  <dcterms:created xsi:type="dcterms:W3CDTF">2023-06-08T03:40:00Z</dcterms:created>
  <dcterms:modified xsi:type="dcterms:W3CDTF">2023-06-16T03:54:09Z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2EE36874D3F143D1AD224606CE5A522A</vt:lpwstr>
  </property>
  <property fmtid="{D5CDD505-2E9C-101B-9397-08002B2CF9AE}" pid="3" name="KSOProductBuildVer">
    <vt:lpwstr>1033-11.2.0.11537</vt:lpwstr>
  </property>
</Properties>
</file>