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Trispace"/>
      <p:regular r:id="rId22"/>
      <p:bold r:id="rId23"/>
    </p:embeddedFont>
    <p:embeddedFont>
      <p:font typeface="Bebas Neue"/>
      <p:regular r:id="rId24"/>
    </p:embeddedFont>
    <p:embeddedFont>
      <p:font typeface="Maven Pro"/>
      <p:regular r:id="rId25"/>
      <p:bold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rispace-regular.fntdata"/><Relationship Id="rId21" Type="http://schemas.openxmlformats.org/officeDocument/2006/relationships/slide" Target="slides/slide17.xml"/><Relationship Id="rId24" Type="http://schemas.openxmlformats.org/officeDocument/2006/relationships/font" Target="fonts/BebasNeue-regular.fntdata"/><Relationship Id="rId23" Type="http://schemas.openxmlformats.org/officeDocument/2006/relationships/font" Target="fonts/Trispac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4ad7108d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4ad7108d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4ad7108d7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4ad7108d7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4ad7108d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4ad7108d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4ad7108d7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4ad7108d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4ad7108d7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4ad7108d7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ad7108d7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4ad7108d7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4ad7108d7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4ad7108d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4ad7108d7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4ad7108d7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ad7108d7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ad7108d7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ad7108d7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4ad7108d7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ad7108d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ad7108d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ad7108d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ad7108d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4ad7108d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4ad7108d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38431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2" type="title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3" type="title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4" type="title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hasCustomPrompt="1" idx="5" type="title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6" type="subTitle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7" type="subTitle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8" type="subTitle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_1_1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 flipH="1" rot="1292342">
            <a:off x="-3321456" y="1927346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 rot="4535783">
            <a:off x="6914450" y="2837966"/>
            <a:ext cx="3524110" cy="239677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10800000">
            <a:off x="8514859" y="2937143"/>
            <a:ext cx="511267" cy="2017916"/>
            <a:chOff x="8552930" y="2910118"/>
            <a:chExt cx="511267" cy="2017916"/>
          </a:xfrm>
        </p:grpSpPr>
        <p:sp>
          <p:nvSpPr>
            <p:cNvPr id="150" name="Google Shape;150;p14"/>
            <p:cNvSpPr/>
            <p:nvPr/>
          </p:nvSpPr>
          <p:spPr>
            <a:xfrm>
              <a:off x="8737186" y="3350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601061" y="46009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4"/>
          <p:cNvGrpSpPr/>
          <p:nvPr/>
        </p:nvGrpSpPr>
        <p:grpSpPr>
          <a:xfrm rot="7347507">
            <a:off x="134581" y="3888252"/>
            <a:ext cx="912282" cy="1615081"/>
            <a:chOff x="133086" y="3408328"/>
            <a:chExt cx="912262" cy="1615044"/>
          </a:xfrm>
        </p:grpSpPr>
        <p:sp>
          <p:nvSpPr>
            <p:cNvPr id="154" name="Google Shape;154;p14"/>
            <p:cNvSpPr/>
            <p:nvPr/>
          </p:nvSpPr>
          <p:spPr>
            <a:xfrm>
              <a:off x="265110" y="340832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85324" y="4098816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5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2" type="subTitle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5"/>
          <p:cNvSpPr txBox="1"/>
          <p:nvPr>
            <p:ph idx="4" type="subTitle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idx="6" type="subTitle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2" name="Google Shape;182;p16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187" name="Google Shape;187;p16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" type="subTitle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2" type="subTitle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idx="3" type="subTitle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4" type="subTitle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5" type="subTitle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6" type="subTitle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7" type="subTitle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8" type="subTitle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03" name="Google Shape;203;p17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07" name="Google Shape;207;p17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idx="1" type="subTitle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2" type="subTitle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3" type="subTitle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4" type="subTitle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7"/>
          <p:cNvSpPr txBox="1"/>
          <p:nvPr>
            <p:ph idx="5" type="subTitle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6" type="subTitle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7" type="subTitle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8" type="subTitle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9" name="Google Shape;219;p17"/>
          <p:cNvSpPr txBox="1"/>
          <p:nvPr>
            <p:ph idx="9" type="subTitle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13" type="subTitle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14" type="subTitle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15" type="subTitle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27" name="Google Shape;227;p18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232" name="Google Shape;232;p18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8"/>
          <p:cNvSpPr txBox="1"/>
          <p:nvPr>
            <p:ph hasCustomPrompt="1" type="title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hasCustomPrompt="1" idx="2" type="title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hasCustomPrompt="1" idx="4" type="title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245" name="Google Shape;245;p19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250" name="Google Shape;250;p19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20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259" name="Google Shape;259;p20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264" name="Google Shape;264;p20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1" type="subTitle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"/>
              <a:buChar char="■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4523725" y="316260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-10492926">
            <a:off x="-1867197" y="3324908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30" name="Google Shape;30;p4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35" name="Google Shape;35;p4"/>
            <p:cNvSpPr/>
            <p:nvPr/>
          </p:nvSpPr>
          <p:spPr>
            <a:xfrm>
              <a:off x="7450103" y="4431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478061" y="37598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idx="2" type="pic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5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11" name="Google Shape;311;p25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12" name="Google Shape;312;p25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13" name="Google Shape;313;p25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14" name="Google Shape;314;p25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rect b="b" l="l" r="r" t="t"/>
                    <a:pathLst>
                      <a:path extrusionOk="0" h="207" w="14078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25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rect b="b" l="l" r="r" t="t"/>
                    <a:pathLst>
                      <a:path extrusionOk="0" h="11197" w="2010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16" name="Google Shape;316;p25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17" name="Google Shape;317;p25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rect b="b" l="l" r="r" t="t"/>
                      <a:pathLst>
                        <a:path extrusionOk="0" h="2722" w="2785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" name="Google Shape;318;p25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rect b="b" l="l" r="r" t="t"/>
                      <a:pathLst>
                        <a:path extrusionOk="0" h="1937" w="1981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" name="Google Shape;319;p25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" name="Google Shape;320;p25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" name="Google Shape;321;p25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" name="Google Shape;322;p25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" name="Google Shape;323;p25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" name="Google Shape;324;p25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rect b="b" l="l" r="r" t="t"/>
                      <a:pathLst>
                        <a:path extrusionOk="0" h="1794" w="1482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" name="Google Shape;325;p25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rect b="b" l="l" r="r" t="t"/>
                      <a:pathLst>
                        <a:path extrusionOk="0" h="1412" w="599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" name="Google Shape;326;p25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rect b="b" l="l" r="r" t="t"/>
                      <a:pathLst>
                        <a:path extrusionOk="0" h="367" w="885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" name="Google Shape;327;p25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" name="Google Shape;328;p25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" name="Google Shape;329;p25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" name="Google Shape;330;p25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" name="Google Shape;331;p25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rect b="b" l="l" r="r" t="t"/>
                      <a:pathLst>
                        <a:path extrusionOk="0" h="1797" w="1482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" name="Google Shape;332;p25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rect b="b" l="l" r="r" t="t"/>
                      <a:pathLst>
                        <a:path extrusionOk="0" h="1412" w="598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" name="Google Shape;333;p25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" name="Google Shape;334;p25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" name="Google Shape;335;p25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rect b="b" l="l" r="r" t="t"/>
                      <a:pathLst>
                        <a:path extrusionOk="0" h="367" w="884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" name="Google Shape;336;p25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37" name="Google Shape;337;p25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rect b="b" l="l" r="r" t="t"/>
                    <a:pathLst>
                      <a:path extrusionOk="0" h="4301" w="6835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rotWithShape="0" algn="bl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25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rect b="b" l="l" r="r" t="t"/>
                    <a:pathLst>
                      <a:path extrusionOk="0" h="322" w="116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Google Shape;339;p25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rect b="b" l="l" r="r" t="t"/>
                    <a:pathLst>
                      <a:path extrusionOk="0" h="2409" w="6843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Google Shape;340;p25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rect b="b" l="l" r="r" t="t"/>
                    <a:pathLst>
                      <a:path extrusionOk="0" h="1161" w="1714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1" name="Google Shape;341;p25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5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5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5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5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5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5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5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5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0" name="Google Shape;350;p25"/>
              <p:cNvGrpSpPr/>
              <p:nvPr/>
            </p:nvGrpSpPr>
            <p:grpSpPr>
              <a:xfrm flipH="1" rot="-2979843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1" name="Google Shape;351;p25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rect b="b" l="l" r="r" t="t"/>
                  <a:pathLst>
                    <a:path extrusionOk="0" h="7308" w="19075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5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rect b="b" l="l" r="r" t="t"/>
                  <a:pathLst>
                    <a:path extrusionOk="0" h="5416" w="7298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3" name="Google Shape;353;p25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rect b="b" l="l" r="r" t="t"/>
              <a:pathLst>
                <a:path extrusionOk="0" h="1161" w="1714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flipH="1" rot="7930158">
              <a:off x="7532339" y="1461822"/>
              <a:ext cx="162646" cy="45148"/>
            </a:xfrm>
            <a:custGeom>
              <a:rect b="b" l="l" r="r" t="t"/>
              <a:pathLst>
                <a:path extrusionOk="0" h="322" w="116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5"/>
          <p:cNvSpPr txBox="1"/>
          <p:nvPr>
            <p:ph type="ctrTitle"/>
          </p:nvPr>
        </p:nvSpPr>
        <p:spPr>
          <a:xfrm>
            <a:off x="1007550" y="1191450"/>
            <a:ext cx="3989100" cy="27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TO </a:t>
            </a:r>
            <a:r>
              <a:rPr lang="en">
                <a:solidFill>
                  <a:schemeClr val="dk2"/>
                </a:solidFill>
              </a:rPr>
              <a:t>LEVERAGE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r>
              <a:rPr lang="en"/>
              <a:t> IN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TEACHING</a:t>
            </a:r>
            <a:endParaRPr b="1"/>
          </a:p>
        </p:txBody>
      </p: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2217100" y="3873430"/>
            <a:ext cx="1823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</a:rPr>
              <a:t>FDP-TCET</a:t>
            </a:r>
            <a:endParaRPr b="1"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419725" y="1805650"/>
            <a:ext cx="84375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 Use Correct Spelling and Grammar</a:t>
            </a:r>
            <a:endParaRPr/>
          </a:p>
        </p:txBody>
      </p:sp>
      <p:sp>
        <p:nvSpPr>
          <p:cNvPr id="459" name="Google Shape;459;p34"/>
          <p:cNvSpPr txBox="1"/>
          <p:nvPr>
            <p:ph type="title"/>
          </p:nvPr>
        </p:nvSpPr>
        <p:spPr>
          <a:xfrm>
            <a:off x="462175" y="2447000"/>
            <a:ext cx="62925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Ask Follow-Up Questions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>
            <p:ph type="title"/>
          </p:nvPr>
        </p:nvSpPr>
        <p:spPr>
          <a:xfrm>
            <a:off x="756200" y="998525"/>
            <a:ext cx="8264400" cy="22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5200C"/>
                </a:solidFill>
              </a:rPr>
              <a:t>PERFECT PROMPT :</a:t>
            </a:r>
            <a:endParaRPr b="1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[Context] + [Specific Information] + [Intent/Goal] + [Response Format (if needed)]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76" y="566000"/>
            <a:ext cx="7714475" cy="40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 txBox="1"/>
          <p:nvPr>
            <p:ph idx="1" type="body"/>
          </p:nvPr>
        </p:nvSpPr>
        <p:spPr>
          <a:xfrm>
            <a:off x="741850" y="2130275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Planning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Courses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Generate Prompt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Mermaid</a:t>
            </a:r>
            <a:endParaRPr b="1"/>
          </a:p>
        </p:txBody>
      </p:sp>
      <p:sp>
        <p:nvSpPr>
          <p:cNvPr id="475" name="Google Shape;475;p37"/>
          <p:cNvSpPr txBox="1"/>
          <p:nvPr>
            <p:ph type="title"/>
          </p:nvPr>
        </p:nvSpPr>
        <p:spPr>
          <a:xfrm>
            <a:off x="713100" y="1244700"/>
            <a:ext cx="7088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AIPRM- </a:t>
            </a:r>
            <a:r>
              <a:rPr b="1" lang="en" sz="150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Artificial Intelligence-Powered Response Manager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/>
          <p:nvPr>
            <p:ph type="title"/>
          </p:nvPr>
        </p:nvSpPr>
        <p:spPr>
          <a:xfrm>
            <a:off x="1149900" y="2066925"/>
            <a:ext cx="68442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Making are own Prompt 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 txBox="1"/>
          <p:nvPr>
            <p:ph idx="1" type="body"/>
          </p:nvPr>
        </p:nvSpPr>
        <p:spPr>
          <a:xfrm>
            <a:off x="1474575" y="2166200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checking if someone have directly copied from chatgpt or </a:t>
            </a:r>
            <a:r>
              <a:rPr lang="en"/>
              <a:t>another</a:t>
            </a:r>
            <a:r>
              <a:rPr lang="en"/>
              <a:t> AI tools.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https://nogpt.net/</a:t>
            </a:r>
            <a:endParaRPr b="1" sz="2100"/>
          </a:p>
        </p:txBody>
      </p:sp>
      <p:sp>
        <p:nvSpPr>
          <p:cNvPr id="486" name="Google Shape;486;p39"/>
          <p:cNvSpPr txBox="1"/>
          <p:nvPr>
            <p:ph type="title"/>
          </p:nvPr>
        </p:nvSpPr>
        <p:spPr>
          <a:xfrm>
            <a:off x="1086650" y="13309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NoGPT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getting answers from our own documents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https://www.eesel.ai/</a:t>
            </a:r>
            <a:endParaRPr b="1" sz="1500"/>
          </a:p>
        </p:txBody>
      </p:sp>
      <p:sp>
        <p:nvSpPr>
          <p:cNvPr id="492" name="Google Shape;492;p40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3.eesel.ai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analyzing different research papers.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https://researchrabbitapp.com/</a:t>
            </a:r>
            <a:endParaRPr b="1"/>
          </a:p>
        </p:txBody>
      </p:sp>
      <p:sp>
        <p:nvSpPr>
          <p:cNvPr id="498" name="Google Shape;498;p41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4.Research Rabbit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/>
          <p:nvPr/>
        </p:nvSpPr>
        <p:spPr>
          <a:xfrm>
            <a:off x="1255644" y="1560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5286750" y="1560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1255644" y="2881004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5160750" y="2963254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Today's</a:t>
            </a:r>
            <a:r>
              <a:rPr b="1" lang="en">
                <a:solidFill>
                  <a:srgbClr val="FF0000"/>
                </a:solidFill>
              </a:rPr>
              <a:t> Agenda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6" name="Google Shape;366;p26"/>
          <p:cNvSpPr txBox="1"/>
          <p:nvPr>
            <p:ph idx="2" type="title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7" name="Google Shape;367;p26"/>
          <p:cNvSpPr txBox="1"/>
          <p:nvPr>
            <p:ph idx="3" type="title"/>
          </p:nvPr>
        </p:nvSpPr>
        <p:spPr>
          <a:xfrm>
            <a:off x="1255644" y="3074654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8" name="Google Shape;368;p26"/>
          <p:cNvSpPr txBox="1"/>
          <p:nvPr>
            <p:ph idx="4" type="title"/>
          </p:nvPr>
        </p:nvSpPr>
        <p:spPr>
          <a:xfrm>
            <a:off x="5286738" y="1753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9" name="Google Shape;369;p26"/>
          <p:cNvSpPr txBox="1"/>
          <p:nvPr>
            <p:ph idx="5" type="title"/>
          </p:nvPr>
        </p:nvSpPr>
        <p:spPr>
          <a:xfrm>
            <a:off x="5160738" y="3156904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0" name="Google Shape;370;p26"/>
          <p:cNvSpPr txBox="1"/>
          <p:nvPr>
            <p:ph idx="1" type="subTitle"/>
          </p:nvPr>
        </p:nvSpPr>
        <p:spPr>
          <a:xfrm>
            <a:off x="2307450" y="1753825"/>
            <a:ext cx="25980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Mastering the prompt writing</a:t>
            </a:r>
            <a:endParaRPr/>
          </a:p>
        </p:txBody>
      </p:sp>
      <p:sp>
        <p:nvSpPr>
          <p:cNvPr id="371" name="Google Shape;371;p26"/>
          <p:cNvSpPr txBox="1"/>
          <p:nvPr>
            <p:ph idx="6" type="subTitle"/>
          </p:nvPr>
        </p:nvSpPr>
        <p:spPr>
          <a:xfrm>
            <a:off x="63385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AIPRM</a:t>
            </a:r>
            <a:endParaRPr/>
          </a:p>
        </p:txBody>
      </p:sp>
      <p:sp>
        <p:nvSpPr>
          <p:cNvPr id="372" name="Google Shape;372;p26"/>
          <p:cNvSpPr txBox="1"/>
          <p:nvPr>
            <p:ph idx="7" type="subTitle"/>
          </p:nvPr>
        </p:nvSpPr>
        <p:spPr>
          <a:xfrm>
            <a:off x="2307450" y="3074638"/>
            <a:ext cx="29793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Prompts</a:t>
            </a:r>
            <a:endParaRPr/>
          </a:p>
        </p:txBody>
      </p:sp>
      <p:sp>
        <p:nvSpPr>
          <p:cNvPr id="373" name="Google Shape;373;p26"/>
          <p:cNvSpPr txBox="1"/>
          <p:nvPr>
            <p:ph idx="8" type="subTitle"/>
          </p:nvPr>
        </p:nvSpPr>
        <p:spPr>
          <a:xfrm>
            <a:off x="3496050" y="4201800"/>
            <a:ext cx="27096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Rabbit</a:t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2522475" y="4008154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 txBox="1"/>
          <p:nvPr>
            <p:ph idx="5" type="title"/>
          </p:nvPr>
        </p:nvSpPr>
        <p:spPr>
          <a:xfrm>
            <a:off x="2451138" y="4201804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6" name="Google Shape;376;p26"/>
          <p:cNvSpPr txBox="1"/>
          <p:nvPr>
            <p:ph idx="8" type="subTitle"/>
          </p:nvPr>
        </p:nvSpPr>
        <p:spPr>
          <a:xfrm>
            <a:off x="6338550" y="3246799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eesel</a:t>
            </a:r>
            <a:r>
              <a:rPr lang="en"/>
              <a:t>.ai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713100" y="39155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 b="14325" l="1732" r="1992" t="20587"/>
          <a:stretch/>
        </p:blipFill>
        <p:spPr>
          <a:xfrm>
            <a:off x="281237" y="1167200"/>
            <a:ext cx="8581526" cy="32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 txBox="1"/>
          <p:nvPr>
            <p:ph type="title"/>
          </p:nvPr>
        </p:nvSpPr>
        <p:spPr>
          <a:xfrm>
            <a:off x="3525900" y="3001129"/>
            <a:ext cx="561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Mastering </a:t>
            </a:r>
            <a:r>
              <a:rPr b="1" lang="en">
                <a:solidFill>
                  <a:srgbClr val="FF0000"/>
                </a:solidFill>
              </a:rPr>
              <a:t>Prompt</a:t>
            </a:r>
            <a:r>
              <a:rPr lang="en"/>
              <a:t> Writing</a:t>
            </a:r>
            <a:endParaRPr/>
          </a:p>
        </p:txBody>
      </p:sp>
      <p:sp>
        <p:nvSpPr>
          <p:cNvPr id="389" name="Google Shape;389;p28"/>
          <p:cNvSpPr txBox="1"/>
          <p:nvPr>
            <p:ph idx="2" type="title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0" name="Google Shape;390;p28"/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391" name="Google Shape;391;p28"/>
            <p:cNvSpPr/>
            <p:nvPr/>
          </p:nvSpPr>
          <p:spPr>
            <a:xfrm>
              <a:off x="2529328" y="38256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559780" y="213514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569847" y="499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43563" y="741118"/>
              <a:ext cx="3660803" cy="3661276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2971190" y="1177017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569848" y="3057452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66354" y="3191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69022" y="1427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28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00" name="Google Shape;400;p28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rect b="b" l="l" r="r" t="t"/>
                <a:pathLst>
                  <a:path extrusionOk="0" h="9796" w="16853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rect b="b" l="l" r="r" t="t"/>
                <a:pathLst>
                  <a:path extrusionOk="0" h="9745" w="17023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rect b="b" l="l" r="r" t="t"/>
                <a:pathLst>
                  <a:path extrusionOk="0" h="8976" w="15586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rect b="b" l="l" r="r" t="t"/>
                <a:pathLst>
                  <a:path extrusionOk="0" h="463" w="839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rect b="b" l="l" r="r" t="t"/>
                <a:pathLst>
                  <a:path extrusionOk="0" h="211" w="393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rect b="b" l="l" r="r" t="t"/>
                <a:pathLst>
                  <a:path extrusionOk="0" h="762" w="1062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rect b="b" l="l" r="r" t="t"/>
                <a:pathLst>
                  <a:path extrusionOk="0" h="761" w="1053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rect b="b" l="l" r="r" t="t"/>
                <a:pathLst>
                  <a:path extrusionOk="0" h="761" w="1054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8" name="Google Shape;408;p28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09" name="Google Shape;409;p28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10" name="Google Shape;410;p28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rect b="b" l="l" r="r" t="t"/>
                    <a:pathLst>
                      <a:path extrusionOk="0" h="5639" w="7727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28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rect b="b" l="l" r="r" t="t"/>
                    <a:pathLst>
                      <a:path extrusionOk="0" h="5915" w="8084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Google Shape;412;p28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rect b="b" l="l" r="r" t="t"/>
                    <a:pathLst>
                      <a:path extrusionOk="0" h="1295" w="1188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" name="Google Shape;413;p28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rect b="b" l="l" r="r" t="t"/>
                    <a:pathLst>
                      <a:path extrusionOk="0" h="1794" w="777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Google Shape;414;p28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rect b="b" l="l" r="r" t="t"/>
                    <a:pathLst>
                      <a:path extrusionOk="0" h="919" w="581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Google Shape;415;p28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rect b="b" l="l" r="r" t="t"/>
                    <a:pathLst>
                      <a:path extrusionOk="0" h="366" w="331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Google Shape;416;p28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rect b="b" l="l" r="r" t="t"/>
                    <a:pathLst>
                      <a:path extrusionOk="0" h="7076" w="9342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7" name="Google Shape;417;p28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rect b="b" l="l" r="r" t="t"/>
                  <a:pathLst>
                    <a:path extrusionOk="0" h="8886" w="11437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8" name="Google Shape;418;p28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rect b="b" l="l" r="r" t="t"/>
                <a:pathLst>
                  <a:path extrusionOk="0" h="16674" w="21662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9" name="Google Shape;419;p28"/>
            <p:cNvSpPr/>
            <p:nvPr/>
          </p:nvSpPr>
          <p:spPr>
            <a:xfrm>
              <a:off x="1229047" y="41980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383078" y="2950667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>
            <p:ph type="title"/>
          </p:nvPr>
        </p:nvSpPr>
        <p:spPr>
          <a:xfrm>
            <a:off x="362000" y="2257425"/>
            <a:ext cx="8601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http://bit.ly/chatgpt02</a:t>
            </a:r>
            <a:endParaRPr/>
          </a:p>
        </p:txBody>
      </p:sp>
      <p:sp>
        <p:nvSpPr>
          <p:cNvPr id="426" name="Google Shape;426;p29"/>
          <p:cNvSpPr txBox="1"/>
          <p:nvPr>
            <p:ph idx="2" type="title"/>
          </p:nvPr>
        </p:nvSpPr>
        <p:spPr>
          <a:xfrm>
            <a:off x="219125" y="395325"/>
            <a:ext cx="84867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title"/>
          </p:nvPr>
        </p:nvSpPr>
        <p:spPr>
          <a:xfrm>
            <a:off x="772050" y="662575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"/>
              <a:t>Be Specific</a:t>
            </a:r>
            <a:endParaRPr b="1"/>
          </a:p>
        </p:txBody>
      </p:sp>
      <p:pic>
        <p:nvPicPr>
          <p:cNvPr id="432" name="Google Shape;432;p30"/>
          <p:cNvPicPr preferRelativeResize="0"/>
          <p:nvPr/>
        </p:nvPicPr>
        <p:blipFill rotWithShape="1">
          <a:blip r:embed="rId3">
            <a:alphaModFix/>
          </a:blip>
          <a:srcRect b="0" l="0" r="10841" t="0"/>
          <a:stretch/>
        </p:blipFill>
        <p:spPr>
          <a:xfrm>
            <a:off x="4664500" y="1650675"/>
            <a:ext cx="4347676" cy="27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0"/>
          <p:cNvPicPr preferRelativeResize="0"/>
          <p:nvPr/>
        </p:nvPicPr>
        <p:blipFill rotWithShape="1">
          <a:blip r:embed="rId4">
            <a:alphaModFix/>
          </a:blip>
          <a:srcRect b="0" l="0" r="0" t="5222"/>
          <a:stretch/>
        </p:blipFill>
        <p:spPr>
          <a:xfrm>
            <a:off x="145025" y="1709575"/>
            <a:ext cx="4473900" cy="26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type="title"/>
          </p:nvPr>
        </p:nvSpPr>
        <p:spPr>
          <a:xfrm>
            <a:off x="713100" y="6773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2.State Your Intent</a:t>
            </a:r>
            <a:endParaRPr/>
          </a:p>
        </p:txBody>
      </p:sp>
      <p:pic>
        <p:nvPicPr>
          <p:cNvPr id="439" name="Google Shape;4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575" y="1788725"/>
            <a:ext cx="3831399" cy="18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30" y="1788725"/>
            <a:ext cx="4273095" cy="19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/>
          <p:nvPr>
            <p:ph type="title"/>
          </p:nvPr>
        </p:nvSpPr>
        <p:spPr>
          <a:xfrm>
            <a:off x="713100" y="744625"/>
            <a:ext cx="6578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Direct the Output Format</a:t>
            </a:r>
            <a:endParaRPr/>
          </a:p>
        </p:txBody>
      </p:sp>
      <p:pic>
        <p:nvPicPr>
          <p:cNvPr id="446" name="Google Shape;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5" y="1622275"/>
            <a:ext cx="4370172" cy="28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800" y="1622263"/>
            <a:ext cx="4370174" cy="286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Prompt for Fact-Checking</a:t>
            </a:r>
            <a:endParaRPr/>
          </a:p>
        </p:txBody>
      </p:sp>
      <p:pic>
        <p:nvPicPr>
          <p:cNvPr id="453" name="Google Shape;4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1887550"/>
            <a:ext cx="68675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