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2" r:id="rId7"/>
    <p:sldId id="283" r:id="rId8"/>
    <p:sldId id="284" r:id="rId9"/>
    <p:sldId id="292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13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11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11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03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34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22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86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96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15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5" y="1264024"/>
            <a:ext cx="3555941" cy="2596776"/>
          </a:xfrm>
        </p:spPr>
        <p:txBody>
          <a:bodyPr>
            <a:normAutofit/>
          </a:bodyPr>
          <a:lstStyle/>
          <a:p>
            <a:r>
              <a:rPr lang="en-US" sz="4000" b="1" dirty="0"/>
              <a:t>Summer Internship          Report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685310"/>
            <a:ext cx="3712144" cy="16727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Team: Digital wallet</a:t>
            </a:r>
            <a:br>
              <a:rPr lang="en-US" sz="2400" dirty="0"/>
            </a:br>
            <a:r>
              <a:rPr lang="en-US" sz="2400" dirty="0"/>
              <a:t>Guided By : Uma Maheshwar  Reddy</a:t>
            </a:r>
            <a:br>
              <a:rPr lang="en-US" sz="2400" dirty="0"/>
            </a:br>
            <a:r>
              <a:rPr lang="en-US" sz="2400" dirty="0"/>
              <a:t>Komal </a:t>
            </a:r>
            <a:r>
              <a:rPr lang="en-US" sz="2400" dirty="0" err="1"/>
              <a:t>Bharuka</a:t>
            </a:r>
            <a:r>
              <a:rPr lang="en-US" sz="2400" dirty="0"/>
              <a:t>.</a:t>
            </a:r>
          </a:p>
          <a:p>
            <a:pPr algn="l"/>
            <a:r>
              <a:rPr lang="en-US" sz="2300" dirty="0"/>
              <a:t>Reporting Manager : Ramnath Pai.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55886" y="10"/>
            <a:ext cx="384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91" y="235527"/>
            <a:ext cx="8926326" cy="780473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 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55" y="1154545"/>
            <a:ext cx="10437090" cy="5467928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br>
              <a:rPr lang="en-IN" sz="1600" dirty="0"/>
            </a:b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During my 8-week internship at Samsung R&amp;D, Bangalore, I successfully automated JSON file updates and performed NER on movie tickets. This experience enhanced my technical skills in Python, data manipulation, and integration. I developed functions for JSON manipulation and Git integration. For NER, I </a:t>
            </a:r>
            <a:r>
              <a:rPr lang="en-IN" sz="1800" b="0" i="0" dirty="0" err="1">
                <a:solidFill>
                  <a:srgbClr val="D1D5DB"/>
                </a:solidFill>
                <a:effectLst/>
                <a:latin typeface="Söhne"/>
              </a:rPr>
              <a:t>analyzed</a:t>
            </a: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 movie ticket data, evaluated pretrained models, and used regex patterns. Despite challenges in extracting movie names and venue info, the internship provided valuable insights into NER and problem-solving. I am grateful for the opportunity and look forward to applying my skills in future </a:t>
            </a:r>
            <a:r>
              <a:rPr lang="en-IN" sz="1800" b="0" i="0" dirty="0" err="1">
                <a:solidFill>
                  <a:srgbClr val="D1D5DB"/>
                </a:solidFill>
                <a:effectLst/>
                <a:latin typeface="Söhne"/>
              </a:rPr>
              <a:t>endeavors</a:t>
            </a: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36900" indent="0">
              <a:buNone/>
            </a:pPr>
            <a:r>
              <a:rPr lang="en-IN" sz="1600" b="1" dirty="0">
                <a:solidFill>
                  <a:srgbClr val="ECECF1"/>
                </a:solidFill>
                <a:effectLst/>
                <a:latin typeface="Script MT Bold" panose="03040602040607080904" pitchFamily="66" charset="0"/>
              </a:rPr>
              <a:t>                                                                </a:t>
            </a:r>
          </a:p>
          <a:p>
            <a:pPr marL="36900" indent="0">
              <a:buNone/>
            </a:pPr>
            <a:endParaRPr lang="en-IN" sz="1600" b="1" dirty="0">
              <a:solidFill>
                <a:srgbClr val="ECECF1"/>
              </a:solidFill>
              <a:effectLst/>
              <a:latin typeface="Script MT Bold" panose="03040602040607080904" pitchFamily="66" charset="0"/>
            </a:endParaRPr>
          </a:p>
          <a:p>
            <a:pPr marL="36900" indent="0">
              <a:buNone/>
            </a:pPr>
            <a:endParaRPr lang="en-IN" sz="1600" b="1" dirty="0">
              <a:solidFill>
                <a:srgbClr val="ECECF1"/>
              </a:solidFill>
              <a:effectLst/>
              <a:latin typeface="Script MT Bold" panose="03040602040607080904" pitchFamily="66" charset="0"/>
            </a:endParaRPr>
          </a:p>
          <a:p>
            <a:pPr marL="36900" indent="0">
              <a:buNone/>
            </a:pPr>
            <a:r>
              <a:rPr lang="en-IN" sz="1600" b="1" dirty="0">
                <a:solidFill>
                  <a:srgbClr val="ECECF1"/>
                </a:solidFill>
                <a:effectLst/>
                <a:latin typeface="Script MT Bold" panose="03040602040607080904" pitchFamily="66" charset="0"/>
              </a:rPr>
              <a:t>                                                                         </a:t>
            </a:r>
            <a:r>
              <a:rPr lang="en-IN" sz="4000" b="1" dirty="0">
                <a:solidFill>
                  <a:srgbClr val="ECECF1"/>
                </a:solidFill>
                <a:effectLst/>
                <a:latin typeface="Script MT Bold" panose="03040602040607080904" pitchFamily="66" charset="0"/>
              </a:rPr>
              <a:t>Thank You !</a:t>
            </a:r>
            <a:endParaRPr lang="en-IN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IN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65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91846" y="10"/>
            <a:ext cx="413591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01" y="609600"/>
            <a:ext cx="9355216" cy="1025236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Task 1: NRU Promotion related automation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873" y="1732449"/>
            <a:ext cx="9355216" cy="4058751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rgbClr val="D1D5DB"/>
                </a:solidFill>
                <a:effectLst/>
                <a:latin typeface="Söhne"/>
              </a:rPr>
              <a:t>My first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task was to automate the process of updating a JSON file. The goal was to create a script that could read a JSON file, allow the user to update specific fields interactively, and save the changes. Additionally, I was assigned the task of integrating Git functionality to clone a repository, fetch the latest changes, and commit and push the updated JSON file to a GitHub repository.</a:t>
            </a:r>
          </a:p>
          <a:p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Over the course of three weeks, I worked on implementing the required functionalities step by step. I wrote functions to read and write JSON files, as well as a function to edit specific fields in the JSON data. I also integrated Git commands to clone, fetch, commit, and push changes to the repository.</a:t>
            </a: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91846" y="10"/>
            <a:ext cx="3738755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235527"/>
            <a:ext cx="10016217" cy="937491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Task 1: NRU Promotion related automation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765" y="1256145"/>
            <a:ext cx="9789324" cy="5366328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IN" sz="2000" dirty="0">
                <a:solidFill>
                  <a:srgbClr val="D1D5DB"/>
                </a:solidFill>
                <a:effectLst/>
                <a:latin typeface="Söhne"/>
              </a:rPr>
              <a:t>Below is </a:t>
            </a:r>
            <a:r>
              <a:rPr lang="en-IN" sz="2000" dirty="0" err="1">
                <a:solidFill>
                  <a:srgbClr val="D1D5DB"/>
                </a:solidFill>
                <a:effectLst/>
                <a:latin typeface="Söhne"/>
              </a:rPr>
              <a:t>weekwise</a:t>
            </a:r>
            <a:r>
              <a:rPr lang="en-IN" sz="2000" dirty="0">
                <a:solidFill>
                  <a:srgbClr val="D1D5DB"/>
                </a:solidFill>
                <a:effectLst/>
                <a:latin typeface="Söhne"/>
              </a:rPr>
              <a:t> track of my progress on this project:</a:t>
            </a:r>
          </a:p>
          <a:p>
            <a:r>
              <a:rPr lang="en-IN" sz="2000" b="1" i="0" dirty="0">
                <a:solidFill>
                  <a:srgbClr val="D1D5DB"/>
                </a:solidFill>
                <a:effectLst/>
                <a:latin typeface="Söhne"/>
              </a:rPr>
              <a:t>Week 1: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Familiarized myself with the project requirements and set up the development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Installed the necessary dependencies, including Python, Git, and required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Created a GitHub repository to store the project code and initialized it with a sample JSON file.</a:t>
            </a:r>
          </a:p>
          <a:p>
            <a:pPr marL="36900" indent="0">
              <a:buNone/>
            </a:pPr>
            <a:endParaRPr lang="en-IN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sz="2000" b="1" i="0" dirty="0">
                <a:solidFill>
                  <a:srgbClr val="D1D5DB"/>
                </a:solidFill>
                <a:effectLst/>
                <a:latin typeface="Söhne"/>
              </a:rPr>
              <a:t>Week 2: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Implemented the core functionality of automating the JSON file update process.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Developed functions to read and write JSON files.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Created a function to edit specific fields in the JSON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Thoroughly tested these functions to ensure their accuracy.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Integrated Git commands to clone the repository, fetch the latest changes, and commit and push the updated JSON file.</a:t>
            </a: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4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91845" y="10"/>
            <a:ext cx="411622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9" y="101601"/>
            <a:ext cx="10178472" cy="960582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Task 1: NRU Promotion related automation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9" y="1732449"/>
            <a:ext cx="9419870" cy="4890024"/>
          </a:xfrm>
        </p:spPr>
        <p:txBody>
          <a:bodyPr anchor="t">
            <a:normAutofit/>
          </a:bodyPr>
          <a:lstStyle/>
          <a:p>
            <a:r>
              <a:rPr lang="en-IN" sz="2000" b="1" i="0" dirty="0">
                <a:solidFill>
                  <a:srgbClr val="D1D5DB"/>
                </a:solidFill>
                <a:effectLst/>
                <a:latin typeface="Söhne"/>
              </a:rPr>
              <a:t>Week </a:t>
            </a:r>
            <a:r>
              <a:rPr lang="en-IN" sz="2000" b="1" dirty="0">
                <a:solidFill>
                  <a:srgbClr val="D1D5DB"/>
                </a:solidFill>
                <a:effectLst/>
                <a:latin typeface="Söhne"/>
              </a:rPr>
              <a:t>3: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Integrated the different components of the project.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Added functionality to checkout the main branch of the cloned repository.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Implemented the ability to pull the latest changes from the repository.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Enabled user interaction by prompting for input to update the JSON file.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Implemented updates for fields such as title, body text, start and end dates, last modified time, ID, and promotion name.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Conducted thorough testing to ensure the changes were correctly applied to the JSON file.</a:t>
            </a:r>
          </a:p>
          <a:p>
            <a:endParaRPr lang="en-IN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98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55886" y="10"/>
            <a:ext cx="4214795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3" y="609600"/>
            <a:ext cx="9388144" cy="1025236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Task 2:  Perform NER on text extracted from             movie tickets.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73" y="1732449"/>
            <a:ext cx="9253615" cy="4890024"/>
          </a:xfrm>
        </p:spPr>
        <p:txBody>
          <a:bodyPr anchor="t">
            <a:normAutofit/>
          </a:bodyPr>
          <a:lstStyle/>
          <a:p>
            <a:r>
              <a:rPr lang="en-IN" sz="2000" b="0" i="0" dirty="0">
                <a:solidFill>
                  <a:srgbClr val="ECECF1"/>
                </a:solidFill>
                <a:effectLst/>
                <a:latin typeface="Söhne"/>
              </a:rPr>
              <a:t>The objective was to extract relevant entities such as movie names, venue information, price, seat numbers, and ticket/booking numbers from movie ticket texts. </a:t>
            </a:r>
          </a:p>
          <a:p>
            <a:r>
              <a:rPr lang="en-IN" sz="2000" b="1" dirty="0">
                <a:solidFill>
                  <a:srgbClr val="ECECF1"/>
                </a:solidFill>
                <a:effectLst/>
                <a:latin typeface="Söhne"/>
              </a:rPr>
              <a:t>Week 4 :  </a:t>
            </a:r>
          </a:p>
          <a:p>
            <a:r>
              <a:rPr lang="en-IN" sz="2000" b="1" i="0" dirty="0">
                <a:solidFill>
                  <a:srgbClr val="ECECF1"/>
                </a:solidFill>
                <a:effectLst/>
                <a:latin typeface="Söhne"/>
              </a:rPr>
              <a:t>Task Understanding and Familiarization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Gained a thorough understanding of the NER task on movie tickets.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Explored the </a:t>
            </a:r>
            <a:r>
              <a:rPr lang="en-IN" sz="1800" b="0" i="0" dirty="0" err="1">
                <a:solidFill>
                  <a:srgbClr val="D1D5DB"/>
                </a:solidFill>
                <a:effectLst/>
                <a:latin typeface="Söhne"/>
              </a:rPr>
              <a:t>spaCy</a:t>
            </a: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 documentation to understand its capabilities and features for NER.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Conducted research on NER in various domains to gather insights and potential approaches</a:t>
            </a: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36900" indent="0">
              <a:buNone/>
            </a:pPr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69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55886" y="10"/>
            <a:ext cx="421479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09" y="609600"/>
            <a:ext cx="9480508" cy="1006764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Task 2:  Perform NER on text extracted from             movie tickets.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109" y="1732449"/>
            <a:ext cx="9345979" cy="4890024"/>
          </a:xfrm>
        </p:spPr>
        <p:txBody>
          <a:bodyPr anchor="t">
            <a:normAutofit/>
          </a:bodyPr>
          <a:lstStyle/>
          <a:p>
            <a:r>
              <a:rPr lang="en-IN" sz="2000" b="1" dirty="0">
                <a:solidFill>
                  <a:srgbClr val="ECECF1"/>
                </a:solidFill>
                <a:effectLst/>
                <a:latin typeface="Söhne"/>
              </a:rPr>
              <a:t>Week 5:  </a:t>
            </a:r>
          </a:p>
          <a:p>
            <a:r>
              <a:rPr lang="en-IN" sz="2000" b="1" i="0" dirty="0">
                <a:solidFill>
                  <a:srgbClr val="ECECF1"/>
                </a:solidFill>
                <a:effectLst/>
                <a:latin typeface="Söhne"/>
              </a:rPr>
              <a:t>Data Exploration and Pretrained Model Evaluation.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900" b="0" i="0" dirty="0">
                <a:solidFill>
                  <a:srgbClr val="D1D5DB"/>
                </a:solidFill>
                <a:effectLst/>
                <a:latin typeface="Söhne"/>
              </a:rPr>
              <a:t>Gathered a dataset of movie tickets for training and testing the NER model.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900" b="0" i="0" dirty="0" err="1">
                <a:solidFill>
                  <a:srgbClr val="D1D5DB"/>
                </a:solidFill>
                <a:effectLst/>
                <a:latin typeface="Söhne"/>
              </a:rPr>
              <a:t>Analyzed</a:t>
            </a:r>
            <a:r>
              <a:rPr lang="en-IN" sz="1900" b="0" i="0" dirty="0">
                <a:solidFill>
                  <a:srgbClr val="D1D5DB"/>
                </a:solidFill>
                <a:effectLst/>
                <a:latin typeface="Söhne"/>
              </a:rPr>
              <a:t> the dataset to identify the entities to be extracted, such as movie name, venue, price, seat number, and ticket/booking number.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900" b="0" i="0" dirty="0">
                <a:solidFill>
                  <a:srgbClr val="D1D5DB"/>
                </a:solidFill>
                <a:effectLst/>
                <a:latin typeface="Söhne"/>
              </a:rPr>
              <a:t>Evaluated the performance of a pretrained NER model provided by </a:t>
            </a:r>
            <a:r>
              <a:rPr lang="en-IN" sz="1900" b="0" i="0" dirty="0" err="1">
                <a:solidFill>
                  <a:srgbClr val="D1D5DB"/>
                </a:solidFill>
                <a:effectLst/>
                <a:latin typeface="Söhne"/>
              </a:rPr>
              <a:t>spaCy</a:t>
            </a:r>
            <a:r>
              <a:rPr lang="en-IN" sz="1900" b="0" i="0" dirty="0">
                <a:solidFill>
                  <a:srgbClr val="D1D5DB"/>
                </a:solidFill>
                <a:effectLst/>
                <a:latin typeface="Söhne"/>
              </a:rPr>
              <a:t> on the movie ticket dataset.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900" b="0" i="0" dirty="0">
                <a:solidFill>
                  <a:srgbClr val="D1D5DB"/>
                </a:solidFill>
                <a:effectLst/>
                <a:latin typeface="Söhne"/>
              </a:rPr>
              <a:t>Documented the evaluation results and identified areas for improvement.</a:t>
            </a:r>
          </a:p>
          <a:p>
            <a:pPr marL="36900" indent="0">
              <a:buNone/>
            </a:pPr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16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55886" y="10"/>
            <a:ext cx="421479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09" y="609600"/>
            <a:ext cx="9480508" cy="1006764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Task 2:  Perform NER on text extracted from             movie tickets.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109" y="1732449"/>
            <a:ext cx="9345979" cy="4890024"/>
          </a:xfrm>
        </p:spPr>
        <p:txBody>
          <a:bodyPr anchor="t">
            <a:normAutofit/>
          </a:bodyPr>
          <a:lstStyle/>
          <a:p>
            <a:r>
              <a:rPr lang="en-IN" sz="2000" b="1" i="0" dirty="0">
                <a:solidFill>
                  <a:srgbClr val="ECECF1"/>
                </a:solidFill>
                <a:effectLst/>
                <a:latin typeface="Söhne"/>
              </a:rPr>
              <a:t>Week 6: </a:t>
            </a:r>
          </a:p>
          <a:p>
            <a:r>
              <a:rPr lang="en-IN" sz="2000" b="1" i="0" dirty="0">
                <a:solidFill>
                  <a:srgbClr val="D1D5DB"/>
                </a:solidFill>
                <a:effectLst/>
                <a:latin typeface="Söhne"/>
              </a:rPr>
              <a:t>Regular Expression (Regex) Pattern Matching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Implemented custom pipelines in </a:t>
            </a:r>
            <a:r>
              <a:rPr lang="en-IN" sz="1800" b="0" i="0" dirty="0" err="1">
                <a:solidFill>
                  <a:srgbClr val="D1D5DB"/>
                </a:solidFill>
                <a:effectLst/>
                <a:latin typeface="Söhne"/>
              </a:rPr>
              <a:t>spaCy</a:t>
            </a: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 using regular expressions (regex) for entity extraction.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Tested the movie ticket dataset with the regex patterns and evaluated the accuracy of entity extraction.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Refined and adjusted the regex patterns iteratively to improve the overall accuracy of the NER system.</a:t>
            </a:r>
          </a:p>
          <a:p>
            <a:pPr marL="36900" indent="0">
              <a:buNone/>
            </a:pPr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637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55887" y="10"/>
            <a:ext cx="3832105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91" y="609600"/>
            <a:ext cx="9840726" cy="1025236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Task 2:  Perform NER on text extracted from             movie tickets.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891" y="1732449"/>
            <a:ext cx="10169236" cy="4890024"/>
          </a:xfrm>
        </p:spPr>
        <p:txBody>
          <a:bodyPr anchor="t">
            <a:normAutofit/>
          </a:bodyPr>
          <a:lstStyle/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IN" sz="2000" b="1" dirty="0">
                <a:solidFill>
                  <a:srgbClr val="ECECF1"/>
                </a:solidFill>
                <a:effectLst/>
                <a:latin typeface="Söhne"/>
              </a:rPr>
              <a:t>Week 7:  </a:t>
            </a:r>
          </a:p>
          <a:p>
            <a:r>
              <a:rPr lang="en-IN" sz="2000" b="1" i="0" dirty="0">
                <a:solidFill>
                  <a:srgbClr val="D1D5DB"/>
                </a:solidFill>
                <a:effectLst/>
                <a:latin typeface="Söhne"/>
              </a:rPr>
              <a:t>Addressing Challenges in Movie Name and Venue Extraction.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Faced challenges in extracting movie names and venue information from movie tickets due to the absence of contextual information in the extracted text.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Explored </a:t>
            </a:r>
            <a:r>
              <a:rPr lang="en-IN" sz="1800" b="0" i="0" dirty="0" err="1">
                <a:solidFill>
                  <a:srgbClr val="D1D5DB"/>
                </a:solidFill>
                <a:effectLst/>
                <a:latin typeface="Söhne"/>
              </a:rPr>
              <a:t>spaCy's</a:t>
            </a: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 entity ruler functionality as a potential solution.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Attempted to train the entity ruler on movie data from various sources to enhance its performance.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Realized the limitations of training the entity ruler due to the lack of contextual information in the random strings extracted from movie tickets.</a:t>
            </a:r>
          </a:p>
          <a:p>
            <a:pPr marL="36900" indent="0">
              <a:buNone/>
            </a:pPr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40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455886" y="10"/>
            <a:ext cx="3961414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311" y="609600"/>
            <a:ext cx="10006998" cy="1025236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Task 2:  Perform NER on text extracted from             movie tickets.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83" y="1732449"/>
            <a:ext cx="9632306" cy="4890024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IN" sz="2000" b="1" dirty="0">
                <a:solidFill>
                  <a:srgbClr val="ECECF1"/>
                </a:solidFill>
                <a:effectLst/>
                <a:latin typeface="Söhne"/>
              </a:rPr>
              <a:t>Week 8:  </a:t>
            </a:r>
          </a:p>
          <a:p>
            <a:r>
              <a:rPr lang="en-IN" sz="2000" b="1" i="0" dirty="0">
                <a:solidFill>
                  <a:srgbClr val="D1D5DB"/>
                </a:solidFill>
                <a:effectLst/>
                <a:latin typeface="Söhne"/>
              </a:rPr>
              <a:t>Performance Evaluation and Conclusion.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Evaluated the overall performance of the NER system on movie tickets, considering the results obtained from the regex patterns and entity ruler approach.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Documented the limitations faced and potential areas for future improvement.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  <a:t>Prepared the final internship report highlighting the progress made, challenges encountered, and recommendations for enhancing the NER system in the future.</a:t>
            </a:r>
          </a:p>
          <a:p>
            <a:pPr marL="36900" indent="0">
              <a:buNone/>
            </a:pPr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IN" sz="2000" b="1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468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{69787D34-ADF4-44E6-A900-A3D389E37FDC}tf55705232_win32</Template>
  <TotalTime>3409</TotalTime>
  <Words>958</Words>
  <Application>Microsoft Office PowerPoint</Application>
  <PresentationFormat>Widescreen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Goudy Old Style</vt:lpstr>
      <vt:lpstr>Script MT Bold</vt:lpstr>
      <vt:lpstr>Söhne</vt:lpstr>
      <vt:lpstr>Wingdings</vt:lpstr>
      <vt:lpstr>Wingdings 2</vt:lpstr>
      <vt:lpstr>SlateVTI</vt:lpstr>
      <vt:lpstr>Summer Internship          Report </vt:lpstr>
      <vt:lpstr>Task 1: NRU Promotion related automation </vt:lpstr>
      <vt:lpstr>Task 1: NRU Promotion related automation </vt:lpstr>
      <vt:lpstr>Task 1: NRU Promotion related automation </vt:lpstr>
      <vt:lpstr>Task 2:  Perform NER on text extracted from             movie tickets. </vt:lpstr>
      <vt:lpstr>Task 2:  Perform NER on text extracted from             movie tickets. </vt:lpstr>
      <vt:lpstr>Task 2:  Perform NER on text extracted from             movie tickets. </vt:lpstr>
      <vt:lpstr>Task 2:  Perform NER on text extracted from             movie tickets. </vt:lpstr>
      <vt:lpstr>Task 2:  Perform NER on text extracted from             movie tickets.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         Report </dc:title>
  <dc:creator>Arvind Yadav</dc:creator>
  <cp:lastModifiedBy>Arvind Yadav</cp:lastModifiedBy>
  <cp:revision>6</cp:revision>
  <dcterms:created xsi:type="dcterms:W3CDTF">2023-07-05T14:09:09Z</dcterms:created>
  <dcterms:modified xsi:type="dcterms:W3CDTF">2023-07-11T17:37:12Z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