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9429-EB2F-45B5-91DF-7F6E86CA9C2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covid-19-data-resource-hub/covid-19-case-counts/workspace/data-diction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Based Data Pipeline in GCP</a:t>
            </a:r>
          </a:p>
        </p:txBody>
      </p:sp>
    </p:spTree>
    <p:extLst>
      <p:ext uri="{BB962C8B-B14F-4D97-AF65-F5344CB8AC3E}">
        <p14:creationId xmlns:p14="http://schemas.microsoft.com/office/powerpoint/2010/main" val="382909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enterprises are choosing Event Driven Design Patterns for Data Ingestion wherein a subscriber performs actions in response to actions triggered by publisher services. This pattern is gaining popularity due to its interoperability, scalability and </a:t>
            </a:r>
            <a:r>
              <a:rPr lang="en-US" dirty="0" err="1"/>
              <a:t>serverless</a:t>
            </a:r>
            <a:r>
              <a:rPr lang="en-US" dirty="0"/>
              <a:t>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50733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solution will utilize the Google Cloud Platform </a:t>
            </a:r>
            <a:r>
              <a:rPr lang="en-US" dirty="0" err="1"/>
              <a:t>serverless</a:t>
            </a:r>
            <a:r>
              <a:rPr lang="en-US" dirty="0"/>
              <a:t> capabilities to build an event driven data pipeline. It will be based on some of the development practices widely adopted across the enterprises.</a:t>
            </a:r>
          </a:p>
        </p:txBody>
      </p:sp>
    </p:spTree>
    <p:extLst>
      <p:ext uri="{BB962C8B-B14F-4D97-AF65-F5344CB8AC3E}">
        <p14:creationId xmlns:p14="http://schemas.microsoft.com/office/powerpoint/2010/main" val="41360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29" y="4098380"/>
            <a:ext cx="1015673" cy="6754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36270" y="4631987"/>
            <a:ext cx="1066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Staging Area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89516" y="1544120"/>
            <a:ext cx="7065035" cy="454612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5541" y="2470868"/>
            <a:ext cx="884790" cy="58373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3213" y="2539637"/>
            <a:ext cx="995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Covid Dataset</a:t>
            </a:r>
          </a:p>
          <a:p>
            <a:r>
              <a:rPr lang="en-US" sz="1100" dirty="0"/>
              <a:t>Stream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379" y="1979613"/>
            <a:ext cx="765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5541" y="4098380"/>
            <a:ext cx="890541" cy="58373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7921" y="4168330"/>
            <a:ext cx="995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Covid Dataset</a:t>
            </a:r>
          </a:p>
          <a:p>
            <a:r>
              <a:rPr lang="en-US" sz="1100" dirty="0"/>
              <a:t>CSV Files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52" y="2514420"/>
            <a:ext cx="722110" cy="6754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790829" y="2125892"/>
            <a:ext cx="1278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Pub/Sub for Real time data Ingestion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27" y="4823914"/>
            <a:ext cx="881645" cy="6895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216771" y="5446175"/>
            <a:ext cx="1012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NoSQL Data store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76212" y="1680910"/>
            <a:ext cx="2756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Google Cloud Platform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5" y="1615960"/>
            <a:ext cx="622228" cy="62222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93" y="4976267"/>
            <a:ext cx="895131" cy="53717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90" y="5076844"/>
            <a:ext cx="504951" cy="33602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876293" y="5482506"/>
            <a:ext cx="1247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Airflow/Composer for orchestrating    Workloads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568612" y="2740257"/>
            <a:ext cx="160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585734" y="4365183"/>
            <a:ext cx="160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461698" y="2185479"/>
            <a:ext cx="1066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Publish to</a:t>
            </a:r>
          </a:p>
          <a:p>
            <a:pPr algn="ctr"/>
            <a:r>
              <a:rPr lang="en-US" sz="1100" dirty="0"/>
              <a:t>Pub/Sub</a:t>
            </a:r>
          </a:p>
          <a:p>
            <a:pPr algn="ctr"/>
            <a:r>
              <a:rPr lang="en-US" sz="1100" dirty="0"/>
              <a:t>topic</a:t>
            </a:r>
          </a:p>
        </p:txBody>
      </p:sp>
      <p:cxnSp>
        <p:nvCxnSpPr>
          <p:cNvPr id="7" name="Elbow Connector 6"/>
          <p:cNvCxnSpPr>
            <a:cxnSpLocks/>
            <a:endCxn id="37" idx="2"/>
          </p:cNvCxnSpPr>
          <p:nvPr/>
        </p:nvCxnSpPr>
        <p:spPr>
          <a:xfrm rot="10800000">
            <a:off x="1160812" y="4682111"/>
            <a:ext cx="1848342" cy="562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1274" y="5260459"/>
            <a:ext cx="157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SSH to Data Server</a:t>
            </a:r>
          </a:p>
          <a:p>
            <a:pPr algn="ctr"/>
            <a:r>
              <a:rPr lang="en-US" sz="1100" dirty="0"/>
              <a:t>Using airflow operator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4412" y="4151913"/>
            <a:ext cx="1655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Transfer via Airflow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4" y="4800480"/>
            <a:ext cx="722110" cy="67542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83" y="4756309"/>
            <a:ext cx="1015673" cy="67542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83" y="3405705"/>
            <a:ext cx="1015673" cy="67542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04" y="2439371"/>
            <a:ext cx="1369213" cy="68403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82" y="4179124"/>
            <a:ext cx="875550" cy="4602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79" y="3388974"/>
            <a:ext cx="1369213" cy="70940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56" y="2474676"/>
            <a:ext cx="662103" cy="571264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flipV="1">
            <a:off x="3560727" y="3702829"/>
            <a:ext cx="1426541" cy="670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473311" y="4375481"/>
            <a:ext cx="1574698" cy="663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46005" y="2740256"/>
            <a:ext cx="209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90989" y="2714008"/>
            <a:ext cx="2494444" cy="1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15500" y="3682362"/>
            <a:ext cx="94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15500" y="5039439"/>
            <a:ext cx="94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6772631" y="3668183"/>
            <a:ext cx="1084599" cy="518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flipV="1">
            <a:off x="6734793" y="4646574"/>
            <a:ext cx="1168604" cy="38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8025531" y="4351658"/>
            <a:ext cx="689787" cy="541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49703" y="2485096"/>
            <a:ext cx="1457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Pub/Sub Event trigger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60619" y="2329421"/>
            <a:ext cx="1843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Lightweight transformation and Ingestion to Big query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24521" y="4622256"/>
            <a:ext cx="700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Notify                                            Pub/Sub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59515" y="3291582"/>
            <a:ext cx="100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Storage Event </a:t>
            </a:r>
          </a:p>
          <a:p>
            <a:r>
              <a:rPr lang="en-US" sz="1100" dirty="0"/>
              <a:t>     trigger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57070" y="3291582"/>
            <a:ext cx="1049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Transform and store to  GCS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66340" y="4608548"/>
            <a:ext cx="1049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Transform and store to  GCS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14100" y="4608548"/>
            <a:ext cx="100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Trigger Dataflow Job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26547" y="3843587"/>
            <a:ext cx="1358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 from GCS and store to Big Table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811227" y="3275887"/>
            <a:ext cx="1046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Trigger Dataflow Job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121244" y="4004772"/>
            <a:ext cx="1066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Curated Area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39675" y="5345097"/>
            <a:ext cx="1066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Curated Area</a:t>
            </a:r>
          </a:p>
        </p:txBody>
      </p:sp>
    </p:spTree>
    <p:extLst>
      <p:ext uri="{BB962C8B-B14F-4D97-AF65-F5344CB8AC3E}">
        <p14:creationId xmlns:p14="http://schemas.microsoft.com/office/powerpoint/2010/main" val="120636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Used/Tech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Composer/Airflow - Scheduling and Orchestration</a:t>
            </a:r>
          </a:p>
          <a:p>
            <a:pPr marL="0" indent="0">
              <a:buNone/>
            </a:pPr>
            <a:r>
              <a:rPr lang="en-US" dirty="0"/>
              <a:t>Google Cloud Storage(GCS) - Storage and Archival</a:t>
            </a:r>
          </a:p>
          <a:p>
            <a:pPr marL="0" indent="0">
              <a:buNone/>
            </a:pPr>
            <a:r>
              <a:rPr lang="en-US" dirty="0"/>
              <a:t>Pub-Sub - Real time Ingestion and event based ingestion for batch</a:t>
            </a:r>
          </a:p>
          <a:p>
            <a:pPr marL="0" indent="0">
              <a:buNone/>
            </a:pPr>
            <a:r>
              <a:rPr lang="en-US" dirty="0"/>
              <a:t>Cloud Functions- Event based lightweight transformations</a:t>
            </a:r>
          </a:p>
          <a:p>
            <a:pPr marL="0" indent="0">
              <a:buNone/>
            </a:pPr>
            <a:r>
              <a:rPr lang="en-US" dirty="0" err="1"/>
              <a:t>BigQuery</a:t>
            </a:r>
            <a:r>
              <a:rPr lang="en-US" dirty="0"/>
              <a:t> – Warehouse for storing structural data </a:t>
            </a:r>
          </a:p>
          <a:p>
            <a:pPr marL="0" indent="0">
              <a:buNone/>
            </a:pPr>
            <a:r>
              <a:rPr lang="en-US" dirty="0" err="1"/>
              <a:t>BigTable</a:t>
            </a:r>
            <a:r>
              <a:rPr lang="en-US" dirty="0"/>
              <a:t> – NoSQL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 3.7 – Programming Needs</a:t>
            </a:r>
          </a:p>
        </p:txBody>
      </p:sp>
    </p:spTree>
    <p:extLst>
      <p:ext uri="{BB962C8B-B14F-4D97-AF65-F5344CB8AC3E}">
        <p14:creationId xmlns:p14="http://schemas.microsoft.com/office/powerpoint/2010/main" val="29511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Covid Dataset will be used to prove the efficacy of this approach. Covid provide dataset for academic and research purposes which can be utilized without any restrictions. </a:t>
            </a:r>
          </a:p>
          <a:p>
            <a:pPr marL="0" indent="0" algn="just">
              <a:buNone/>
            </a:pPr>
            <a:r>
              <a:rPr lang="en-US" dirty="0"/>
              <a:t>Download Link - </a:t>
            </a:r>
            <a:r>
              <a:rPr lang="en-IN" dirty="0">
                <a:hlinkClick r:id="rId2"/>
              </a:rPr>
              <a:t>https://data.world/covid-19-data-resource-hub/covid-19-case-counts/workspace/data-dictionary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2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25235</TotalTime>
  <Words>283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Event Based Data Pipeline in GCP</vt:lpstr>
      <vt:lpstr>Problem Statement</vt:lpstr>
      <vt:lpstr>Solution Approach</vt:lpstr>
      <vt:lpstr>Solution Design</vt:lpstr>
      <vt:lpstr>Services Used/Tech Stack</vt:lpstr>
      <vt:lpstr>DataSet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Ankush, Ankush</dc:creator>
  <cp:lastModifiedBy>Microsoft Office User</cp:lastModifiedBy>
  <cp:revision>24</cp:revision>
  <dcterms:created xsi:type="dcterms:W3CDTF">2021-06-13T18:03:43Z</dcterms:created>
  <dcterms:modified xsi:type="dcterms:W3CDTF">2021-09-14T04:58:16Z</dcterms:modified>
</cp:coreProperties>
</file>