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3"/>
  </p:notesMasterIdLst>
  <p:sldIdLst>
    <p:sldId id="256" r:id="rId2"/>
    <p:sldId id="287" r:id="rId3"/>
    <p:sldId id="297" r:id="rId4"/>
    <p:sldId id="289" r:id="rId5"/>
    <p:sldId id="291" r:id="rId6"/>
    <p:sldId id="273" r:id="rId7"/>
    <p:sldId id="274" r:id="rId8"/>
    <p:sldId id="275" r:id="rId9"/>
    <p:sldId id="276" r:id="rId10"/>
    <p:sldId id="257" r:id="rId11"/>
    <p:sldId id="271" r:id="rId12"/>
    <p:sldId id="263" r:id="rId13"/>
    <p:sldId id="261" r:id="rId14"/>
    <p:sldId id="264" r:id="rId15"/>
    <p:sldId id="265" r:id="rId16"/>
    <p:sldId id="272" r:id="rId17"/>
    <p:sldId id="267" r:id="rId18"/>
    <p:sldId id="268" r:id="rId19"/>
    <p:sldId id="269" r:id="rId20"/>
    <p:sldId id="270" r:id="rId21"/>
    <p:sldId id="292" r:id="rId22"/>
    <p:sldId id="293" r:id="rId23"/>
    <p:sldId id="295" r:id="rId24"/>
    <p:sldId id="281" r:id="rId25"/>
    <p:sldId id="282" r:id="rId26"/>
    <p:sldId id="280" r:id="rId27"/>
    <p:sldId id="285" r:id="rId28"/>
    <p:sldId id="283" r:id="rId29"/>
    <p:sldId id="286" r:id="rId30"/>
    <p:sldId id="296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vya_000\Documents\UCSB%20Courses\Scalable%20Internet%20Services\Performance%20Tests\funkload\goals_index_non_inde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Goals- Database Indexing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2832471097858693E-2"/>
          <c:y val="0.16970748083797599"/>
          <c:w val="0.87031400643644596"/>
          <c:h val="0.70312856221476805"/>
        </c:manualLayout>
      </c:layout>
      <c:scatterChart>
        <c:scatterStyle val="lineMarker"/>
        <c:varyColors val="0"/>
        <c:ser>
          <c:idx val="1"/>
          <c:order val="0"/>
          <c:tx>
            <c:strRef>
              <c:f>'Non- Indexed'!$B$1</c:f>
              <c:strCache>
                <c:ptCount val="1"/>
                <c:pt idx="0">
                  <c:v>No Index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'Non- Indexed'!$A$2:$A$8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xVal>
          <c:yVal>
            <c:numRef>
              <c:f>'Non- Indexed'!$B$2:$B$8</c:f>
              <c:numCache>
                <c:formatCode>General</c:formatCode>
                <c:ptCount val="7"/>
                <c:pt idx="0">
                  <c:v>213.41900000000001</c:v>
                </c:pt>
                <c:pt idx="1">
                  <c:v>228.58</c:v>
                </c:pt>
                <c:pt idx="2">
                  <c:v>288.24700000000001</c:v>
                </c:pt>
                <c:pt idx="3">
                  <c:v>288.202</c:v>
                </c:pt>
                <c:pt idx="4">
                  <c:v>351.92599999999982</c:v>
                </c:pt>
                <c:pt idx="5">
                  <c:v>226.06399999999999</c:v>
                </c:pt>
                <c:pt idx="6">
                  <c:v>394.065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Indexed!$B$1</c:f>
              <c:strCache>
                <c:ptCount val="1"/>
                <c:pt idx="0">
                  <c:v>Indexed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Indexed!$A$2:$A$8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xVal>
          <c:yVal>
            <c:numRef>
              <c:f>Indexed!$B$2:$B$8</c:f>
              <c:numCache>
                <c:formatCode>General</c:formatCode>
                <c:ptCount val="7"/>
                <c:pt idx="0">
                  <c:v>33.927999999999997</c:v>
                </c:pt>
                <c:pt idx="1">
                  <c:v>49.503999999999998</c:v>
                </c:pt>
                <c:pt idx="2">
                  <c:v>83.584000000000003</c:v>
                </c:pt>
                <c:pt idx="3">
                  <c:v>116.48099999999999</c:v>
                </c:pt>
                <c:pt idx="4">
                  <c:v>133.09800000000001</c:v>
                </c:pt>
                <c:pt idx="5">
                  <c:v>162.09899999999999</c:v>
                </c:pt>
                <c:pt idx="6">
                  <c:v>201.215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7890272"/>
        <c:axId val="857891904"/>
      </c:scatterChart>
      <c:valAx>
        <c:axId val="857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requests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891904"/>
        <c:crosses val="autoZero"/>
        <c:crossBetween val="midCat"/>
      </c:valAx>
      <c:valAx>
        <c:axId val="85789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890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DBEAC-9FA3-4CEE-BAB5-560716F557F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5912F54-99D2-4A2E-A792-BD38AEC1710B}">
      <dgm:prSet phldrT="[Text]"/>
      <dgm:spPr/>
      <dgm:t>
        <a:bodyPr/>
        <a:lstStyle/>
        <a:p>
          <a:r>
            <a:rPr lang="en-US" dirty="0" smtClean="0"/>
            <a:t>View My Goals</a:t>
          </a:r>
          <a:endParaRPr lang="en-US" dirty="0"/>
        </a:p>
      </dgm:t>
    </dgm:pt>
    <dgm:pt modelId="{79FA3149-A612-4BF2-A345-A26C68111E7D}" type="parTrans" cxnId="{55615F33-2F1E-4A3D-AC9D-4FCD952AC148}">
      <dgm:prSet/>
      <dgm:spPr/>
      <dgm:t>
        <a:bodyPr/>
        <a:lstStyle/>
        <a:p>
          <a:endParaRPr lang="en-US"/>
        </a:p>
      </dgm:t>
    </dgm:pt>
    <dgm:pt modelId="{969F240E-4436-4FA6-87FC-62DEF9B92845}" type="sibTrans" cxnId="{55615F33-2F1E-4A3D-AC9D-4FCD952AC148}">
      <dgm:prSet/>
      <dgm:spPr/>
      <dgm:t>
        <a:bodyPr/>
        <a:lstStyle/>
        <a:p>
          <a:endParaRPr lang="en-US"/>
        </a:p>
      </dgm:t>
    </dgm:pt>
    <dgm:pt modelId="{46584958-E594-429C-8F7E-1EB7E64EB905}">
      <dgm:prSet phldrT="[Text]"/>
      <dgm:spPr/>
      <dgm:t>
        <a:bodyPr/>
        <a:lstStyle/>
        <a:p>
          <a:r>
            <a:rPr lang="en-US" dirty="0" smtClean="0"/>
            <a:t>View Goal Instance</a:t>
          </a:r>
          <a:endParaRPr lang="en-US" dirty="0"/>
        </a:p>
      </dgm:t>
    </dgm:pt>
    <dgm:pt modelId="{5FF05141-4EC4-4949-A80B-1E604A780A0A}" type="parTrans" cxnId="{931FBBDB-EB6B-4B9E-A2E7-764C592ECEE0}">
      <dgm:prSet/>
      <dgm:spPr/>
      <dgm:t>
        <a:bodyPr/>
        <a:lstStyle/>
        <a:p>
          <a:endParaRPr lang="en-US"/>
        </a:p>
      </dgm:t>
    </dgm:pt>
    <dgm:pt modelId="{430E5538-B115-4264-9BC7-8064160FA61C}" type="sibTrans" cxnId="{931FBBDB-EB6B-4B9E-A2E7-764C592ECEE0}">
      <dgm:prSet/>
      <dgm:spPr/>
      <dgm:t>
        <a:bodyPr/>
        <a:lstStyle/>
        <a:p>
          <a:endParaRPr lang="en-US"/>
        </a:p>
      </dgm:t>
    </dgm:pt>
    <dgm:pt modelId="{373A13B8-F9D3-46C6-9891-BF3F5494AEF0}">
      <dgm:prSet phldrT="[Text]"/>
      <dgm:spPr/>
      <dgm:t>
        <a:bodyPr/>
        <a:lstStyle/>
        <a:p>
          <a:r>
            <a:rPr lang="en-US" dirty="0" smtClean="0"/>
            <a:t>Logout</a:t>
          </a:r>
          <a:endParaRPr lang="en-US" dirty="0"/>
        </a:p>
      </dgm:t>
    </dgm:pt>
    <dgm:pt modelId="{BD78DB73-88FB-4D5D-87F1-22C5D5EF2A06}" type="parTrans" cxnId="{4B0B7131-B5C6-48AA-A0A2-68F82DFF704C}">
      <dgm:prSet/>
      <dgm:spPr/>
      <dgm:t>
        <a:bodyPr/>
        <a:lstStyle/>
        <a:p>
          <a:endParaRPr lang="en-US"/>
        </a:p>
      </dgm:t>
    </dgm:pt>
    <dgm:pt modelId="{126DC1D0-4D15-4F5E-A732-37A81897ED61}" type="sibTrans" cxnId="{4B0B7131-B5C6-48AA-A0A2-68F82DFF704C}">
      <dgm:prSet/>
      <dgm:spPr/>
      <dgm:t>
        <a:bodyPr/>
        <a:lstStyle/>
        <a:p>
          <a:endParaRPr lang="en-US"/>
        </a:p>
      </dgm:t>
    </dgm:pt>
    <dgm:pt modelId="{CFBABE38-EF7F-4199-B3E0-9521706E5A90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9C364273-5AE9-4AD8-82B1-21260AE27233}" type="sibTrans" cxnId="{76123359-DD67-4705-AE3D-9073769AEC4F}">
      <dgm:prSet/>
      <dgm:spPr/>
      <dgm:t>
        <a:bodyPr/>
        <a:lstStyle/>
        <a:p>
          <a:endParaRPr lang="en-US"/>
        </a:p>
      </dgm:t>
    </dgm:pt>
    <dgm:pt modelId="{02CD2617-4AB4-4FAD-A761-5243A9204436}" type="parTrans" cxnId="{76123359-DD67-4705-AE3D-9073769AEC4F}">
      <dgm:prSet/>
      <dgm:spPr/>
      <dgm:t>
        <a:bodyPr/>
        <a:lstStyle/>
        <a:p>
          <a:endParaRPr lang="en-US"/>
        </a:p>
      </dgm:t>
    </dgm:pt>
    <dgm:pt modelId="{FA0A2495-350C-4E88-947C-D50B06BA89F6}" type="pres">
      <dgm:prSet presAssocID="{12DDBEAC-9FA3-4CEE-BAB5-560716F557F0}" presName="Name0" presStyleCnt="0">
        <dgm:presLayoutVars>
          <dgm:dir/>
          <dgm:resizeHandles val="exact"/>
        </dgm:presLayoutVars>
      </dgm:prSet>
      <dgm:spPr/>
    </dgm:pt>
    <dgm:pt modelId="{76947984-F8C1-425C-BFA7-15448EF7692F}" type="pres">
      <dgm:prSet presAssocID="{CFBABE38-EF7F-4199-B3E0-9521706E5A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D8A8A-FB66-4ADE-BA4F-0270897A1BFC}" type="pres">
      <dgm:prSet presAssocID="{9C364273-5AE9-4AD8-82B1-21260AE2723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1686857-93E8-48DF-824C-1D084DE714AE}" type="pres">
      <dgm:prSet presAssocID="{9C364273-5AE9-4AD8-82B1-21260AE2723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D58E084-76EF-48AF-B9F7-B24E198E2F88}" type="pres">
      <dgm:prSet presAssocID="{25912F54-99D2-4A2E-A792-BD38AEC1710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1C737-1457-4017-93F7-56EA1E3DBFA4}" type="pres">
      <dgm:prSet presAssocID="{969F240E-4436-4FA6-87FC-62DEF9B9284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A6D0267-921C-42E3-9A3B-8BA04F6E2C68}" type="pres">
      <dgm:prSet presAssocID="{969F240E-4436-4FA6-87FC-62DEF9B9284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C737120-BAE4-449D-96D3-FD718378E6A4}" type="pres">
      <dgm:prSet presAssocID="{46584958-E594-429C-8F7E-1EB7E64EB90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FB39C-A654-4DDF-BBBA-1A5E45DDA4B4}" type="pres">
      <dgm:prSet presAssocID="{430E5538-B115-4264-9BC7-8064160FA61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91A165-3277-45AF-8BA2-68EF58FED11F}" type="pres">
      <dgm:prSet presAssocID="{430E5538-B115-4264-9BC7-8064160FA61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53A65D8-5E35-42CC-9FD2-C5A6F89EB732}" type="pres">
      <dgm:prSet presAssocID="{373A13B8-F9D3-46C6-9891-BF3F5494AE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A937F2-3E44-4DF9-BC62-6525CE4A7E06}" type="presOf" srcId="{430E5538-B115-4264-9BC7-8064160FA61C}" destId="{B091A165-3277-45AF-8BA2-68EF58FED11F}" srcOrd="1" destOrd="0" presId="urn:microsoft.com/office/officeart/2005/8/layout/process1"/>
    <dgm:cxn modelId="{C14EFD96-CA0D-4142-8918-0EA3D6C8EFE2}" type="presOf" srcId="{9C364273-5AE9-4AD8-82B1-21260AE27233}" destId="{F1686857-93E8-48DF-824C-1D084DE714AE}" srcOrd="1" destOrd="0" presId="urn:microsoft.com/office/officeart/2005/8/layout/process1"/>
    <dgm:cxn modelId="{465548C9-6EE1-47D1-B5F3-26618F4A1098}" type="presOf" srcId="{46584958-E594-429C-8F7E-1EB7E64EB905}" destId="{CC737120-BAE4-449D-96D3-FD718378E6A4}" srcOrd="0" destOrd="0" presId="urn:microsoft.com/office/officeart/2005/8/layout/process1"/>
    <dgm:cxn modelId="{4118B56D-DF0B-4606-8547-B091779CBAEA}" type="presOf" srcId="{969F240E-4436-4FA6-87FC-62DEF9B92845}" destId="{FA6D0267-921C-42E3-9A3B-8BA04F6E2C68}" srcOrd="1" destOrd="0" presId="urn:microsoft.com/office/officeart/2005/8/layout/process1"/>
    <dgm:cxn modelId="{86706394-1D4A-45FE-BBFF-D68C975E78BF}" type="presOf" srcId="{CFBABE38-EF7F-4199-B3E0-9521706E5A90}" destId="{76947984-F8C1-425C-BFA7-15448EF7692F}" srcOrd="0" destOrd="0" presId="urn:microsoft.com/office/officeart/2005/8/layout/process1"/>
    <dgm:cxn modelId="{5F746E0F-2974-471A-8BB2-DD456B6CAD24}" type="presOf" srcId="{9C364273-5AE9-4AD8-82B1-21260AE27233}" destId="{074D8A8A-FB66-4ADE-BA4F-0270897A1BFC}" srcOrd="0" destOrd="0" presId="urn:microsoft.com/office/officeart/2005/8/layout/process1"/>
    <dgm:cxn modelId="{BEF58357-675B-41FD-BEB3-E307F54A71D2}" type="presOf" srcId="{969F240E-4436-4FA6-87FC-62DEF9B92845}" destId="{A961C737-1457-4017-93F7-56EA1E3DBFA4}" srcOrd="0" destOrd="0" presId="urn:microsoft.com/office/officeart/2005/8/layout/process1"/>
    <dgm:cxn modelId="{9D893106-0C5F-4A82-9B22-5D4C543F0372}" type="presOf" srcId="{373A13B8-F9D3-46C6-9891-BF3F5494AEF0}" destId="{F53A65D8-5E35-42CC-9FD2-C5A6F89EB732}" srcOrd="0" destOrd="0" presId="urn:microsoft.com/office/officeart/2005/8/layout/process1"/>
    <dgm:cxn modelId="{76123359-DD67-4705-AE3D-9073769AEC4F}" srcId="{12DDBEAC-9FA3-4CEE-BAB5-560716F557F0}" destId="{CFBABE38-EF7F-4199-B3E0-9521706E5A90}" srcOrd="0" destOrd="0" parTransId="{02CD2617-4AB4-4FAD-A761-5243A9204436}" sibTransId="{9C364273-5AE9-4AD8-82B1-21260AE27233}"/>
    <dgm:cxn modelId="{68FC4801-803D-456B-90D7-DA98D9D67F0B}" type="presOf" srcId="{430E5538-B115-4264-9BC7-8064160FA61C}" destId="{2ADFB39C-A654-4DDF-BBBA-1A5E45DDA4B4}" srcOrd="0" destOrd="0" presId="urn:microsoft.com/office/officeart/2005/8/layout/process1"/>
    <dgm:cxn modelId="{C813183D-B599-414D-87DE-9934A47CD243}" type="presOf" srcId="{12DDBEAC-9FA3-4CEE-BAB5-560716F557F0}" destId="{FA0A2495-350C-4E88-947C-D50B06BA89F6}" srcOrd="0" destOrd="0" presId="urn:microsoft.com/office/officeart/2005/8/layout/process1"/>
    <dgm:cxn modelId="{931FBBDB-EB6B-4B9E-A2E7-764C592ECEE0}" srcId="{12DDBEAC-9FA3-4CEE-BAB5-560716F557F0}" destId="{46584958-E594-429C-8F7E-1EB7E64EB905}" srcOrd="2" destOrd="0" parTransId="{5FF05141-4EC4-4949-A80B-1E604A780A0A}" sibTransId="{430E5538-B115-4264-9BC7-8064160FA61C}"/>
    <dgm:cxn modelId="{409AE2AD-66FD-4CF3-BEFA-26EA2A7F999C}" type="presOf" srcId="{25912F54-99D2-4A2E-A792-BD38AEC1710B}" destId="{4D58E084-76EF-48AF-B9F7-B24E198E2F88}" srcOrd="0" destOrd="0" presId="urn:microsoft.com/office/officeart/2005/8/layout/process1"/>
    <dgm:cxn modelId="{4B0B7131-B5C6-48AA-A0A2-68F82DFF704C}" srcId="{12DDBEAC-9FA3-4CEE-BAB5-560716F557F0}" destId="{373A13B8-F9D3-46C6-9891-BF3F5494AEF0}" srcOrd="3" destOrd="0" parTransId="{BD78DB73-88FB-4D5D-87F1-22C5D5EF2A06}" sibTransId="{126DC1D0-4D15-4F5E-A732-37A81897ED61}"/>
    <dgm:cxn modelId="{55615F33-2F1E-4A3D-AC9D-4FCD952AC148}" srcId="{12DDBEAC-9FA3-4CEE-BAB5-560716F557F0}" destId="{25912F54-99D2-4A2E-A792-BD38AEC1710B}" srcOrd="1" destOrd="0" parTransId="{79FA3149-A612-4BF2-A345-A26C68111E7D}" sibTransId="{969F240E-4436-4FA6-87FC-62DEF9B92845}"/>
    <dgm:cxn modelId="{1CC45C0C-0231-4E9D-8FC0-8C346F6C15DA}" type="presParOf" srcId="{FA0A2495-350C-4E88-947C-D50B06BA89F6}" destId="{76947984-F8C1-425C-BFA7-15448EF7692F}" srcOrd="0" destOrd="0" presId="urn:microsoft.com/office/officeart/2005/8/layout/process1"/>
    <dgm:cxn modelId="{C0D4D955-61D8-43ED-91F0-74996F4680C4}" type="presParOf" srcId="{FA0A2495-350C-4E88-947C-D50B06BA89F6}" destId="{074D8A8A-FB66-4ADE-BA4F-0270897A1BFC}" srcOrd="1" destOrd="0" presId="urn:microsoft.com/office/officeart/2005/8/layout/process1"/>
    <dgm:cxn modelId="{5B890D3D-2A2C-4C2C-9FD1-9EF59636430B}" type="presParOf" srcId="{074D8A8A-FB66-4ADE-BA4F-0270897A1BFC}" destId="{F1686857-93E8-48DF-824C-1D084DE714AE}" srcOrd="0" destOrd="0" presId="urn:microsoft.com/office/officeart/2005/8/layout/process1"/>
    <dgm:cxn modelId="{9676350E-00C0-40ED-B576-4385BE4BC653}" type="presParOf" srcId="{FA0A2495-350C-4E88-947C-D50B06BA89F6}" destId="{4D58E084-76EF-48AF-B9F7-B24E198E2F88}" srcOrd="2" destOrd="0" presId="urn:microsoft.com/office/officeart/2005/8/layout/process1"/>
    <dgm:cxn modelId="{C41DF941-D705-4693-BBE8-D4ED45AF00C1}" type="presParOf" srcId="{FA0A2495-350C-4E88-947C-D50B06BA89F6}" destId="{A961C737-1457-4017-93F7-56EA1E3DBFA4}" srcOrd="3" destOrd="0" presId="urn:microsoft.com/office/officeart/2005/8/layout/process1"/>
    <dgm:cxn modelId="{12F39F56-D87D-4C16-9AFF-EC09668C546C}" type="presParOf" srcId="{A961C737-1457-4017-93F7-56EA1E3DBFA4}" destId="{FA6D0267-921C-42E3-9A3B-8BA04F6E2C68}" srcOrd="0" destOrd="0" presId="urn:microsoft.com/office/officeart/2005/8/layout/process1"/>
    <dgm:cxn modelId="{7FCD9F2F-7859-4F37-B404-D03C549FFB3A}" type="presParOf" srcId="{FA0A2495-350C-4E88-947C-D50B06BA89F6}" destId="{CC737120-BAE4-449D-96D3-FD718378E6A4}" srcOrd="4" destOrd="0" presId="urn:microsoft.com/office/officeart/2005/8/layout/process1"/>
    <dgm:cxn modelId="{C9B890CE-BBD5-4DF0-B0D5-0D9FF3E71E95}" type="presParOf" srcId="{FA0A2495-350C-4E88-947C-D50B06BA89F6}" destId="{2ADFB39C-A654-4DDF-BBBA-1A5E45DDA4B4}" srcOrd="5" destOrd="0" presId="urn:microsoft.com/office/officeart/2005/8/layout/process1"/>
    <dgm:cxn modelId="{3F10BA65-8C0A-4D6A-845B-A6B9CC3FA294}" type="presParOf" srcId="{2ADFB39C-A654-4DDF-BBBA-1A5E45DDA4B4}" destId="{B091A165-3277-45AF-8BA2-68EF58FED11F}" srcOrd="0" destOrd="0" presId="urn:microsoft.com/office/officeart/2005/8/layout/process1"/>
    <dgm:cxn modelId="{B928980A-6F50-40C3-AB7C-3AA48AFF3754}" type="presParOf" srcId="{FA0A2495-350C-4E88-947C-D50B06BA89F6}" destId="{F53A65D8-5E35-42CC-9FD2-C5A6F89EB7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60B8E6-C8C7-4A7C-88BC-9E919DDCFF6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24696-C282-4777-8091-4C75DD79367E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FE95BACE-62FA-4AB4-A19C-F82E1034514C}" type="parTrans" cxnId="{13799E19-8B4D-4B3F-94CB-2F02A8E45FD8}">
      <dgm:prSet/>
      <dgm:spPr/>
      <dgm:t>
        <a:bodyPr/>
        <a:lstStyle/>
        <a:p>
          <a:endParaRPr lang="en-US"/>
        </a:p>
      </dgm:t>
    </dgm:pt>
    <dgm:pt modelId="{EDF7438F-1967-4958-B4C6-B949F5B7C5AE}" type="sibTrans" cxnId="{13799E19-8B4D-4B3F-94CB-2F02A8E45FD8}">
      <dgm:prSet/>
      <dgm:spPr/>
      <dgm:t>
        <a:bodyPr/>
        <a:lstStyle/>
        <a:p>
          <a:endParaRPr lang="en-US"/>
        </a:p>
      </dgm:t>
    </dgm:pt>
    <dgm:pt modelId="{46B765F2-DD00-4C11-8EC8-D461B2D528F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9C175DA-8BCF-4982-858A-F93450846AB1}" type="parTrans" cxnId="{2A031113-C866-4682-BE9B-910421A997A4}">
      <dgm:prSet/>
      <dgm:spPr/>
      <dgm:t>
        <a:bodyPr/>
        <a:lstStyle/>
        <a:p>
          <a:endParaRPr lang="en-US"/>
        </a:p>
      </dgm:t>
    </dgm:pt>
    <dgm:pt modelId="{1A222942-FBEF-4EE0-ABA6-9D8092DADB5F}" type="sibTrans" cxnId="{2A031113-C866-4682-BE9B-910421A997A4}">
      <dgm:prSet/>
      <dgm:spPr/>
      <dgm:t>
        <a:bodyPr/>
        <a:lstStyle/>
        <a:p>
          <a:endParaRPr lang="en-US"/>
        </a:p>
      </dgm:t>
    </dgm:pt>
    <dgm:pt modelId="{44E7EEBD-5E09-41FB-B1DA-89487D14869A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26FC0EC0-2471-42A1-A537-25CB08E05DDF}" type="parTrans" cxnId="{E3B42B50-C813-48BA-985F-76D9A479856D}">
      <dgm:prSet/>
      <dgm:spPr/>
      <dgm:t>
        <a:bodyPr/>
        <a:lstStyle/>
        <a:p>
          <a:endParaRPr lang="en-US"/>
        </a:p>
      </dgm:t>
    </dgm:pt>
    <dgm:pt modelId="{DC1AB846-E79C-41A5-AEBF-F546DF3518B5}" type="sibTrans" cxnId="{E3B42B50-C813-48BA-985F-76D9A479856D}">
      <dgm:prSet/>
      <dgm:spPr/>
      <dgm:t>
        <a:bodyPr/>
        <a:lstStyle/>
        <a:p>
          <a:endParaRPr lang="en-US"/>
        </a:p>
      </dgm:t>
    </dgm:pt>
    <dgm:pt modelId="{F765FD8D-6B01-4FE9-8429-214C6153214A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E93B8650-BF8A-45B6-B1F8-6990F6241CBA}" type="parTrans" cxnId="{B31D6AB9-C49C-4C52-A48A-0734685D483B}">
      <dgm:prSet/>
      <dgm:spPr/>
      <dgm:t>
        <a:bodyPr/>
        <a:lstStyle/>
        <a:p>
          <a:endParaRPr lang="en-US"/>
        </a:p>
      </dgm:t>
    </dgm:pt>
    <dgm:pt modelId="{53F6B02B-F238-478F-9EA1-FA91520CB826}" type="sibTrans" cxnId="{B31D6AB9-C49C-4C52-A48A-0734685D483B}">
      <dgm:prSet/>
      <dgm:spPr/>
      <dgm:t>
        <a:bodyPr/>
        <a:lstStyle/>
        <a:p>
          <a:endParaRPr lang="en-US"/>
        </a:p>
      </dgm:t>
    </dgm:pt>
    <dgm:pt modelId="{D6CEDF47-76A7-4D83-B797-F83E5D3A208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AEF3476-7877-481F-8950-42DCF32D5285}" type="parTrans" cxnId="{2802C9C9-9784-4A32-B8A7-4430362065A8}">
      <dgm:prSet/>
      <dgm:spPr/>
      <dgm:t>
        <a:bodyPr/>
        <a:lstStyle/>
        <a:p>
          <a:endParaRPr lang="en-US"/>
        </a:p>
      </dgm:t>
    </dgm:pt>
    <dgm:pt modelId="{A0E6E866-80C1-4572-B827-16F000AA8B65}" type="sibTrans" cxnId="{2802C9C9-9784-4A32-B8A7-4430362065A8}">
      <dgm:prSet/>
      <dgm:spPr/>
      <dgm:t>
        <a:bodyPr/>
        <a:lstStyle/>
        <a:p>
          <a:endParaRPr lang="en-US"/>
        </a:p>
      </dgm:t>
    </dgm:pt>
    <dgm:pt modelId="{A4A22F8C-B61E-4335-8BE2-644626956623}">
      <dgm:prSet phldrT="[Text]"/>
      <dgm:spPr/>
      <dgm:t>
        <a:bodyPr/>
        <a:lstStyle/>
        <a:p>
          <a:r>
            <a:rPr lang="en-US" dirty="0" smtClean="0"/>
            <a:t>Extend Applications to Multiple Geographic Zones </a:t>
          </a:r>
          <a:endParaRPr lang="en-US" dirty="0"/>
        </a:p>
      </dgm:t>
    </dgm:pt>
    <dgm:pt modelId="{F6F7FDED-C921-42E9-9989-B8729EF70EDF}" type="parTrans" cxnId="{14968655-5A0A-451B-9578-0D97BCC6ABEB}">
      <dgm:prSet/>
      <dgm:spPr/>
      <dgm:t>
        <a:bodyPr/>
        <a:lstStyle/>
        <a:p>
          <a:endParaRPr lang="en-US"/>
        </a:p>
      </dgm:t>
    </dgm:pt>
    <dgm:pt modelId="{04985BF6-91D6-4199-BCE0-A5E983EC0D87}" type="sibTrans" cxnId="{14968655-5A0A-451B-9578-0D97BCC6ABEB}">
      <dgm:prSet/>
      <dgm:spPr/>
      <dgm:t>
        <a:bodyPr/>
        <a:lstStyle/>
        <a:p>
          <a:endParaRPr lang="en-US"/>
        </a:p>
      </dgm:t>
    </dgm:pt>
    <dgm:pt modelId="{F8212A40-8DA3-4E27-98F0-7C3D00A68DE8}">
      <dgm:prSet phldrT="[Text]"/>
      <dgm:spPr/>
      <dgm:t>
        <a:bodyPr/>
        <a:lstStyle/>
        <a:p>
          <a:r>
            <a:rPr lang="en-US" dirty="0" smtClean="0"/>
            <a:t>Ranking – Friends and Goals</a:t>
          </a:r>
          <a:endParaRPr lang="en-US" dirty="0"/>
        </a:p>
      </dgm:t>
    </dgm:pt>
    <dgm:pt modelId="{6BB98A37-1FCB-4D87-AE80-6586FFB40940}" type="parTrans" cxnId="{B40E1C94-269A-4026-BDB7-11D91715347A}">
      <dgm:prSet/>
      <dgm:spPr/>
      <dgm:t>
        <a:bodyPr/>
        <a:lstStyle/>
        <a:p>
          <a:endParaRPr lang="en-US"/>
        </a:p>
      </dgm:t>
    </dgm:pt>
    <dgm:pt modelId="{CD35EFCC-65C0-4B60-826B-CF28D7EB8556}" type="sibTrans" cxnId="{B40E1C94-269A-4026-BDB7-11D91715347A}">
      <dgm:prSet/>
      <dgm:spPr/>
      <dgm:t>
        <a:bodyPr/>
        <a:lstStyle/>
        <a:p>
          <a:endParaRPr lang="en-US"/>
        </a:p>
      </dgm:t>
    </dgm:pt>
    <dgm:pt modelId="{5608F192-A84E-4121-9D0A-4CF1636D21B1}">
      <dgm:prSet phldrT="[Text]"/>
      <dgm:spPr/>
      <dgm:t>
        <a:bodyPr/>
        <a:lstStyle/>
        <a:p>
          <a:r>
            <a:rPr lang="en-US" dirty="0" smtClean="0"/>
            <a:t>Use Amazon Route 53</a:t>
          </a:r>
          <a:endParaRPr lang="en-US" dirty="0"/>
        </a:p>
      </dgm:t>
    </dgm:pt>
    <dgm:pt modelId="{BA24EB18-9D14-486C-8D95-8B6F611232FD}" type="parTrans" cxnId="{A63405F2-0187-4132-92AB-42952808DA05}">
      <dgm:prSet/>
      <dgm:spPr/>
      <dgm:t>
        <a:bodyPr/>
        <a:lstStyle/>
        <a:p>
          <a:endParaRPr lang="en-US"/>
        </a:p>
      </dgm:t>
    </dgm:pt>
    <dgm:pt modelId="{BA6700A5-5F05-4736-A464-15FA0892B067}" type="sibTrans" cxnId="{A63405F2-0187-4132-92AB-42952808DA05}">
      <dgm:prSet/>
      <dgm:spPr/>
      <dgm:t>
        <a:bodyPr/>
        <a:lstStyle/>
        <a:p>
          <a:endParaRPr lang="en-US"/>
        </a:p>
      </dgm:t>
    </dgm:pt>
    <dgm:pt modelId="{8584A24D-93A1-431A-82A7-D91AFE4FB3A7}" type="pres">
      <dgm:prSet presAssocID="{DC60B8E6-C8C7-4A7C-88BC-9E919DDCFF6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71AF284-DD54-401C-8C2D-A9A54681C91A}" type="pres">
      <dgm:prSet presAssocID="{B3824696-C282-4777-8091-4C75DD79367E}" presName="composite" presStyleCnt="0"/>
      <dgm:spPr/>
    </dgm:pt>
    <dgm:pt modelId="{8A6EA1C0-1C30-4FD7-8C1B-76BCD85508DA}" type="pres">
      <dgm:prSet presAssocID="{B3824696-C282-4777-8091-4C75DD79367E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E6C62-CBF8-497B-B6F3-E6D268D8BFD2}" type="pres">
      <dgm:prSet presAssocID="{B3824696-C282-4777-8091-4C75DD79367E}" presName="Parent" presStyleLbl="alignNode1" presStyleIdx="0" presStyleCnt="2" custLinFactNeighborX="-831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18773-EB7B-4964-BC5E-E2376F563A8A}" type="pres">
      <dgm:prSet presAssocID="{B3824696-C282-4777-8091-4C75DD79367E}" presName="Accent" presStyleLbl="parChTrans1D1" presStyleIdx="0" presStyleCnt="2"/>
      <dgm:spPr/>
    </dgm:pt>
    <dgm:pt modelId="{40740CCE-7264-4B83-B3C2-1FC51B1C7396}" type="pres">
      <dgm:prSet presAssocID="{B3824696-C282-4777-8091-4C75DD79367E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8876F-CC8D-44EB-B554-3162CCA1D67C}" type="pres">
      <dgm:prSet presAssocID="{EDF7438F-1967-4958-B4C6-B949F5B7C5AE}" presName="sibTrans" presStyleCnt="0"/>
      <dgm:spPr/>
    </dgm:pt>
    <dgm:pt modelId="{7CF3F45B-50FB-4016-A502-9E6F57862652}" type="pres">
      <dgm:prSet presAssocID="{F765FD8D-6B01-4FE9-8429-214C6153214A}" presName="composite" presStyleCnt="0"/>
      <dgm:spPr/>
    </dgm:pt>
    <dgm:pt modelId="{1690670E-679A-44BD-AFA1-CA1F25F32727}" type="pres">
      <dgm:prSet presAssocID="{F765FD8D-6B01-4FE9-8429-214C6153214A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03AD9-9CDB-4E41-9148-16F9909AEEAB}" type="pres">
      <dgm:prSet presAssocID="{F765FD8D-6B01-4FE9-8429-214C6153214A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A9CC1-9415-4FE7-B638-976CD0E1B2BD}" type="pres">
      <dgm:prSet presAssocID="{F765FD8D-6B01-4FE9-8429-214C6153214A}" presName="Accent" presStyleLbl="parChTrans1D1" presStyleIdx="1" presStyleCnt="2"/>
      <dgm:spPr/>
    </dgm:pt>
    <dgm:pt modelId="{61546ED6-DFDF-435A-843C-0D6874132A48}" type="pres">
      <dgm:prSet presAssocID="{F765FD8D-6B01-4FE9-8429-214C6153214A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02C9C9-9784-4A32-B8A7-4430362065A8}" srcId="{F765FD8D-6B01-4FE9-8429-214C6153214A}" destId="{D6CEDF47-76A7-4D83-B797-F83E5D3A208F}" srcOrd="0" destOrd="0" parTransId="{8AEF3476-7877-481F-8950-42DCF32D5285}" sibTransId="{A0E6E866-80C1-4572-B827-16F000AA8B65}"/>
    <dgm:cxn modelId="{2A031113-C866-4682-BE9B-910421A997A4}" srcId="{B3824696-C282-4777-8091-4C75DD79367E}" destId="{46B765F2-DD00-4C11-8EC8-D461B2D528FC}" srcOrd="0" destOrd="0" parTransId="{79C175DA-8BCF-4982-858A-F93450846AB1}" sibTransId="{1A222942-FBEF-4EE0-ABA6-9D8092DADB5F}"/>
    <dgm:cxn modelId="{A63405F2-0187-4132-92AB-42952808DA05}" srcId="{F765FD8D-6B01-4FE9-8429-214C6153214A}" destId="{5608F192-A84E-4121-9D0A-4CF1636D21B1}" srcOrd="2" destOrd="0" parTransId="{BA24EB18-9D14-486C-8D95-8B6F611232FD}" sibTransId="{BA6700A5-5F05-4736-A464-15FA0892B067}"/>
    <dgm:cxn modelId="{AB6D7494-09F5-4683-8A7E-8B143380E76D}" type="presOf" srcId="{B3824696-C282-4777-8091-4C75DD79367E}" destId="{28CE6C62-CBF8-497B-B6F3-E6D268D8BFD2}" srcOrd="0" destOrd="0" presId="urn:microsoft.com/office/officeart/2011/layout/TabList"/>
    <dgm:cxn modelId="{E3B42B50-C813-48BA-985F-76D9A479856D}" srcId="{B3824696-C282-4777-8091-4C75DD79367E}" destId="{44E7EEBD-5E09-41FB-B1DA-89487D14869A}" srcOrd="1" destOrd="0" parTransId="{26FC0EC0-2471-42A1-A537-25CB08E05DDF}" sibTransId="{DC1AB846-E79C-41A5-AEBF-F546DF3518B5}"/>
    <dgm:cxn modelId="{2E7CCE5B-ECF3-458B-AB6A-1D8B87B4DB46}" type="presOf" srcId="{5608F192-A84E-4121-9D0A-4CF1636D21B1}" destId="{61546ED6-DFDF-435A-843C-0D6874132A48}" srcOrd="0" destOrd="1" presId="urn:microsoft.com/office/officeart/2011/layout/TabList"/>
    <dgm:cxn modelId="{436355CB-2A90-4DA9-9C10-8F18FAB87873}" type="presOf" srcId="{F765FD8D-6B01-4FE9-8429-214C6153214A}" destId="{AF703AD9-9CDB-4E41-9148-16F9909AEEAB}" srcOrd="0" destOrd="0" presId="urn:microsoft.com/office/officeart/2011/layout/TabList"/>
    <dgm:cxn modelId="{17DE8EA2-9CDC-40F1-9170-E4FFA166C61F}" type="presOf" srcId="{44E7EEBD-5E09-41FB-B1DA-89487D14869A}" destId="{40740CCE-7264-4B83-B3C2-1FC51B1C7396}" srcOrd="0" destOrd="0" presId="urn:microsoft.com/office/officeart/2011/layout/TabList"/>
    <dgm:cxn modelId="{20583EDF-C4DF-465C-9D12-8DC71EEF27FA}" type="presOf" srcId="{F8212A40-8DA3-4E27-98F0-7C3D00A68DE8}" destId="{40740CCE-7264-4B83-B3C2-1FC51B1C7396}" srcOrd="0" destOrd="1" presId="urn:microsoft.com/office/officeart/2011/layout/TabList"/>
    <dgm:cxn modelId="{BE023D76-4F46-4903-B205-6E0FF22B45A6}" type="presOf" srcId="{DC60B8E6-C8C7-4A7C-88BC-9E919DDCFF60}" destId="{8584A24D-93A1-431A-82A7-D91AFE4FB3A7}" srcOrd="0" destOrd="0" presId="urn:microsoft.com/office/officeart/2011/layout/TabList"/>
    <dgm:cxn modelId="{B31D6AB9-C49C-4C52-A48A-0734685D483B}" srcId="{DC60B8E6-C8C7-4A7C-88BC-9E919DDCFF60}" destId="{F765FD8D-6B01-4FE9-8429-214C6153214A}" srcOrd="1" destOrd="0" parTransId="{E93B8650-BF8A-45B6-B1F8-6990F6241CBA}" sibTransId="{53F6B02B-F238-478F-9EA1-FA91520CB826}"/>
    <dgm:cxn modelId="{B0E6285C-F7B9-4FD5-BD8B-E4BC8868E373}" type="presOf" srcId="{D6CEDF47-76A7-4D83-B797-F83E5D3A208F}" destId="{1690670E-679A-44BD-AFA1-CA1F25F32727}" srcOrd="0" destOrd="0" presId="urn:microsoft.com/office/officeart/2011/layout/TabList"/>
    <dgm:cxn modelId="{13799E19-8B4D-4B3F-94CB-2F02A8E45FD8}" srcId="{DC60B8E6-C8C7-4A7C-88BC-9E919DDCFF60}" destId="{B3824696-C282-4777-8091-4C75DD79367E}" srcOrd="0" destOrd="0" parTransId="{FE95BACE-62FA-4AB4-A19C-F82E1034514C}" sibTransId="{EDF7438F-1967-4958-B4C6-B949F5B7C5AE}"/>
    <dgm:cxn modelId="{B40E1C94-269A-4026-BDB7-11D91715347A}" srcId="{B3824696-C282-4777-8091-4C75DD79367E}" destId="{F8212A40-8DA3-4E27-98F0-7C3D00A68DE8}" srcOrd="2" destOrd="0" parTransId="{6BB98A37-1FCB-4D87-AE80-6586FFB40940}" sibTransId="{CD35EFCC-65C0-4B60-826B-CF28D7EB8556}"/>
    <dgm:cxn modelId="{81698943-AD9B-4F15-8A7D-F837AE59EE78}" type="presOf" srcId="{A4A22F8C-B61E-4335-8BE2-644626956623}" destId="{61546ED6-DFDF-435A-843C-0D6874132A48}" srcOrd="0" destOrd="0" presId="urn:microsoft.com/office/officeart/2011/layout/TabList"/>
    <dgm:cxn modelId="{A5E5EC90-3DA1-4299-B92A-7FE5E96644F4}" type="presOf" srcId="{46B765F2-DD00-4C11-8EC8-D461B2D528FC}" destId="{8A6EA1C0-1C30-4FD7-8C1B-76BCD85508DA}" srcOrd="0" destOrd="0" presId="urn:microsoft.com/office/officeart/2011/layout/TabList"/>
    <dgm:cxn modelId="{14968655-5A0A-451B-9578-0D97BCC6ABEB}" srcId="{F765FD8D-6B01-4FE9-8429-214C6153214A}" destId="{A4A22F8C-B61E-4335-8BE2-644626956623}" srcOrd="1" destOrd="0" parTransId="{F6F7FDED-C921-42E9-9989-B8729EF70EDF}" sibTransId="{04985BF6-91D6-4199-BCE0-A5E983EC0D87}"/>
    <dgm:cxn modelId="{14BB01C6-4A91-4093-ACCE-08080FAB6DDB}" type="presParOf" srcId="{8584A24D-93A1-431A-82A7-D91AFE4FB3A7}" destId="{671AF284-DD54-401C-8C2D-A9A54681C91A}" srcOrd="0" destOrd="0" presId="urn:microsoft.com/office/officeart/2011/layout/TabList"/>
    <dgm:cxn modelId="{38D0EB1D-2677-4EE6-ADE9-16DAEAC7F7E1}" type="presParOf" srcId="{671AF284-DD54-401C-8C2D-A9A54681C91A}" destId="{8A6EA1C0-1C30-4FD7-8C1B-76BCD85508DA}" srcOrd="0" destOrd="0" presId="urn:microsoft.com/office/officeart/2011/layout/TabList"/>
    <dgm:cxn modelId="{92781C70-1912-469D-BD36-A44ED6364E80}" type="presParOf" srcId="{671AF284-DD54-401C-8C2D-A9A54681C91A}" destId="{28CE6C62-CBF8-497B-B6F3-E6D268D8BFD2}" srcOrd="1" destOrd="0" presId="urn:microsoft.com/office/officeart/2011/layout/TabList"/>
    <dgm:cxn modelId="{8EF11637-886F-4509-B043-279616DCA725}" type="presParOf" srcId="{671AF284-DD54-401C-8C2D-A9A54681C91A}" destId="{AD918773-EB7B-4964-BC5E-E2376F563A8A}" srcOrd="2" destOrd="0" presId="urn:microsoft.com/office/officeart/2011/layout/TabList"/>
    <dgm:cxn modelId="{7525F9E7-B379-4A66-8E50-9C76D94BB894}" type="presParOf" srcId="{8584A24D-93A1-431A-82A7-D91AFE4FB3A7}" destId="{40740CCE-7264-4B83-B3C2-1FC51B1C7396}" srcOrd="1" destOrd="0" presId="urn:microsoft.com/office/officeart/2011/layout/TabList"/>
    <dgm:cxn modelId="{42D8D872-00D7-43A2-853A-209294D06FE8}" type="presParOf" srcId="{8584A24D-93A1-431A-82A7-D91AFE4FB3A7}" destId="{4BA8876F-CC8D-44EB-B554-3162CCA1D67C}" srcOrd="2" destOrd="0" presId="urn:microsoft.com/office/officeart/2011/layout/TabList"/>
    <dgm:cxn modelId="{69821FEB-9D06-4FF6-B49F-FB286DF78CAD}" type="presParOf" srcId="{8584A24D-93A1-431A-82A7-D91AFE4FB3A7}" destId="{7CF3F45B-50FB-4016-A502-9E6F57862652}" srcOrd="3" destOrd="0" presId="urn:microsoft.com/office/officeart/2011/layout/TabList"/>
    <dgm:cxn modelId="{D0C6D6EE-2A6B-4213-BBD6-20B0E56538E6}" type="presParOf" srcId="{7CF3F45B-50FB-4016-A502-9E6F57862652}" destId="{1690670E-679A-44BD-AFA1-CA1F25F32727}" srcOrd="0" destOrd="0" presId="urn:microsoft.com/office/officeart/2011/layout/TabList"/>
    <dgm:cxn modelId="{F8B88CF6-FC7B-4F16-A99F-B48D8BCCB862}" type="presParOf" srcId="{7CF3F45B-50FB-4016-A502-9E6F57862652}" destId="{AF703AD9-9CDB-4E41-9148-16F9909AEEAB}" srcOrd="1" destOrd="0" presId="urn:microsoft.com/office/officeart/2011/layout/TabList"/>
    <dgm:cxn modelId="{555CFCA4-6E6E-4722-85E4-31B6726A740F}" type="presParOf" srcId="{7CF3F45B-50FB-4016-A502-9E6F57862652}" destId="{D82A9CC1-9415-4FE7-B638-976CD0E1B2BD}" srcOrd="2" destOrd="0" presId="urn:microsoft.com/office/officeart/2011/layout/TabList"/>
    <dgm:cxn modelId="{ECFEA61F-1544-4EA1-9906-5F1FF972B320}" type="presParOf" srcId="{8584A24D-93A1-431A-82A7-D91AFE4FB3A7}" destId="{61546ED6-DFDF-435A-843C-0D6874132A48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D8D200-6A31-4427-B994-0ECBF273D8B6}" type="doc">
      <dgm:prSet loTypeId="urn:microsoft.com/office/officeart/2005/8/layout/default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EE3DE-83A8-4683-B8ED-F68CA4034B9F}">
      <dgm:prSet phldrT="[Text]"/>
      <dgm:spPr>
        <a:solidFill>
          <a:schemeClr val="accent3"/>
        </a:solidFill>
        <a:effectLst>
          <a:glow rad="1054100">
            <a:schemeClr val="accent1">
              <a:satMod val="175000"/>
              <a:alpha val="40000"/>
            </a:schemeClr>
          </a:glow>
          <a:softEdge rad="508000"/>
        </a:effectLst>
      </dgm:spPr>
      <dgm:t>
        <a:bodyPr/>
        <a:lstStyle/>
        <a:p>
          <a:r>
            <a:rPr lang="en-US" b="1" dirty="0" smtClean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rPr>
            <a:t>Thank You :)</a:t>
          </a:r>
          <a:endParaRPr lang="en-US" b="1" dirty="0"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98B2AACB-873F-4093-9476-F6E1E8ADCAFB}" type="parTrans" cxnId="{92090980-3144-4DA6-BCB6-85AF1A7AC6BC}">
      <dgm:prSet/>
      <dgm:spPr/>
      <dgm:t>
        <a:bodyPr/>
        <a:lstStyle/>
        <a:p>
          <a:endParaRPr lang="en-US"/>
        </a:p>
      </dgm:t>
    </dgm:pt>
    <dgm:pt modelId="{3CFD45D5-5B61-4E5C-A073-B448F186C957}" type="sibTrans" cxnId="{92090980-3144-4DA6-BCB6-85AF1A7AC6BC}">
      <dgm:prSet/>
      <dgm:spPr/>
      <dgm:t>
        <a:bodyPr/>
        <a:lstStyle/>
        <a:p>
          <a:endParaRPr lang="en-US"/>
        </a:p>
      </dgm:t>
    </dgm:pt>
    <dgm:pt modelId="{A6AF3CA8-C3C5-4145-8CF0-33DDDF5FC102}" type="pres">
      <dgm:prSet presAssocID="{D4D8D200-6A31-4427-B994-0ECBF273D8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9CF1CB-0EBF-4A9B-ABEC-9B4D074FE31B}" type="pres">
      <dgm:prSet presAssocID="{D19EE3DE-83A8-4683-B8ED-F68CA4034B9F}" presName="node" presStyleLbl="node1" presStyleIdx="0" presStyleCnt="1" custLinFactNeighborY="18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DE2104-A0E2-40CF-85D0-2FF4D6E00614}" type="presOf" srcId="{D19EE3DE-83A8-4683-B8ED-F68CA4034B9F}" destId="{B79CF1CB-0EBF-4A9B-ABEC-9B4D074FE31B}" srcOrd="0" destOrd="0" presId="urn:microsoft.com/office/officeart/2005/8/layout/default#4"/>
    <dgm:cxn modelId="{48D45465-6490-4A53-8508-484590E9E9D4}" type="presOf" srcId="{D4D8D200-6A31-4427-B994-0ECBF273D8B6}" destId="{A6AF3CA8-C3C5-4145-8CF0-33DDDF5FC102}" srcOrd="0" destOrd="0" presId="urn:microsoft.com/office/officeart/2005/8/layout/default#4"/>
    <dgm:cxn modelId="{92090980-3144-4DA6-BCB6-85AF1A7AC6BC}" srcId="{D4D8D200-6A31-4427-B994-0ECBF273D8B6}" destId="{D19EE3DE-83A8-4683-B8ED-F68CA4034B9F}" srcOrd="0" destOrd="0" parTransId="{98B2AACB-873F-4093-9476-F6E1E8ADCAFB}" sibTransId="{3CFD45D5-5B61-4E5C-A073-B448F186C957}"/>
    <dgm:cxn modelId="{D37B85B3-1845-4EF3-BC34-975ABEEA7B64}" type="presParOf" srcId="{A6AF3CA8-C3C5-4145-8CF0-33DDDF5FC102}" destId="{B79CF1CB-0EBF-4A9B-ABEC-9B4D074FE31B}" srcOrd="0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87D5A-84D6-4C2E-BBD6-B180C0A90E58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AAEB9-F55B-4DBF-AA87-481F159D06D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Critical Path: </a:t>
          </a:r>
        </a:p>
        <a:p>
          <a:r>
            <a:rPr lang="en-US" dirty="0" smtClean="0"/>
            <a:t>View Goal Instance</a:t>
          </a:r>
          <a:endParaRPr lang="en-US" dirty="0"/>
        </a:p>
      </dgm:t>
    </dgm:pt>
    <dgm:pt modelId="{2D05B80B-7C3B-4357-BF18-40C67C3AF7EC}" type="parTrans" cxnId="{E5BD1124-8310-4F4C-9118-B5F744A76D0A}">
      <dgm:prSet/>
      <dgm:spPr/>
      <dgm:t>
        <a:bodyPr/>
        <a:lstStyle/>
        <a:p>
          <a:endParaRPr lang="en-US"/>
        </a:p>
      </dgm:t>
    </dgm:pt>
    <dgm:pt modelId="{AD0AFF7B-052F-42FE-B24B-3A58DB6EB4C5}" type="sibTrans" cxnId="{E5BD1124-8310-4F4C-9118-B5F744A76D0A}">
      <dgm:prSet/>
      <dgm:spPr/>
      <dgm:t>
        <a:bodyPr/>
        <a:lstStyle/>
        <a:p>
          <a:endParaRPr lang="en-US"/>
        </a:p>
      </dgm:t>
    </dgm:pt>
    <dgm:pt modelId="{5DA66E68-224A-4EB4-8618-BFDD66482019}" type="pres">
      <dgm:prSet presAssocID="{49A87D5A-84D6-4C2E-BBD6-B180C0A90E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1271B4-491E-4F87-A945-6F6267F2CCB8}" type="pres">
      <dgm:prSet presAssocID="{10CAAEB9-F55B-4DBF-AA87-481F159D06DD}" presName="node" presStyleLbl="node1" presStyleIdx="0" presStyleCnt="1" custScaleX="319501" custLinFactNeighborX="28323" custLinFactNeighborY="-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AB72CD-D953-48A9-9A2C-75AF8A541C36}" type="presOf" srcId="{10CAAEB9-F55B-4DBF-AA87-481F159D06DD}" destId="{CB1271B4-491E-4F87-A945-6F6267F2CCB8}" srcOrd="0" destOrd="0" presId="urn:microsoft.com/office/officeart/2005/8/layout/default#1"/>
    <dgm:cxn modelId="{57336B1D-240C-48BB-B0B5-D93BB58B61FE}" type="presOf" srcId="{49A87D5A-84D6-4C2E-BBD6-B180C0A90E58}" destId="{5DA66E68-224A-4EB4-8618-BFDD66482019}" srcOrd="0" destOrd="0" presId="urn:microsoft.com/office/officeart/2005/8/layout/default#1"/>
    <dgm:cxn modelId="{E5BD1124-8310-4F4C-9118-B5F744A76D0A}" srcId="{49A87D5A-84D6-4C2E-BBD6-B180C0A90E58}" destId="{10CAAEB9-F55B-4DBF-AA87-481F159D06DD}" srcOrd="0" destOrd="0" parTransId="{2D05B80B-7C3B-4357-BF18-40C67C3AF7EC}" sibTransId="{AD0AFF7B-052F-42FE-B24B-3A58DB6EB4C5}"/>
    <dgm:cxn modelId="{DC8880C4-0350-49E3-AA9B-56FCA43025D0}" type="presParOf" srcId="{5DA66E68-224A-4EB4-8618-BFDD66482019}" destId="{CB1271B4-491E-4F87-A945-6F6267F2CCB8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DBEAC-9FA3-4CEE-BAB5-560716F557F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BABE38-EF7F-4199-B3E0-9521706E5A90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02CD2617-4AB4-4FAD-A761-5243A9204436}" type="parTrans" cxnId="{76123359-DD67-4705-AE3D-9073769AEC4F}">
      <dgm:prSet/>
      <dgm:spPr/>
      <dgm:t>
        <a:bodyPr/>
        <a:lstStyle/>
        <a:p>
          <a:endParaRPr lang="en-US"/>
        </a:p>
      </dgm:t>
    </dgm:pt>
    <dgm:pt modelId="{9C364273-5AE9-4AD8-82B1-21260AE27233}" type="sibTrans" cxnId="{76123359-DD67-4705-AE3D-9073769AEC4F}">
      <dgm:prSet/>
      <dgm:spPr/>
      <dgm:t>
        <a:bodyPr/>
        <a:lstStyle/>
        <a:p>
          <a:endParaRPr lang="en-US"/>
        </a:p>
      </dgm:t>
    </dgm:pt>
    <dgm:pt modelId="{25912F54-99D2-4A2E-A792-BD38AEC1710B}">
      <dgm:prSet phldrT="[Text]"/>
      <dgm:spPr/>
      <dgm:t>
        <a:bodyPr/>
        <a:lstStyle/>
        <a:p>
          <a:r>
            <a:rPr lang="en-US" dirty="0" smtClean="0"/>
            <a:t>Create a New Goal</a:t>
          </a:r>
          <a:endParaRPr lang="en-US" dirty="0"/>
        </a:p>
      </dgm:t>
    </dgm:pt>
    <dgm:pt modelId="{79FA3149-A612-4BF2-A345-A26C68111E7D}" type="parTrans" cxnId="{55615F33-2F1E-4A3D-AC9D-4FCD952AC148}">
      <dgm:prSet/>
      <dgm:spPr/>
      <dgm:t>
        <a:bodyPr/>
        <a:lstStyle/>
        <a:p>
          <a:endParaRPr lang="en-US"/>
        </a:p>
      </dgm:t>
    </dgm:pt>
    <dgm:pt modelId="{969F240E-4436-4FA6-87FC-62DEF9B92845}" type="sibTrans" cxnId="{55615F33-2F1E-4A3D-AC9D-4FCD952AC148}">
      <dgm:prSet/>
      <dgm:spPr/>
      <dgm:t>
        <a:bodyPr/>
        <a:lstStyle/>
        <a:p>
          <a:endParaRPr lang="en-US"/>
        </a:p>
      </dgm:t>
    </dgm:pt>
    <dgm:pt modelId="{46584958-E594-429C-8F7E-1EB7E64EB905}">
      <dgm:prSet phldrT="[Text]"/>
      <dgm:spPr/>
      <dgm:t>
        <a:bodyPr/>
        <a:lstStyle/>
        <a:p>
          <a:r>
            <a:rPr lang="en-US" dirty="0" smtClean="0"/>
            <a:t>Join the new goal</a:t>
          </a:r>
          <a:endParaRPr lang="en-US" dirty="0"/>
        </a:p>
      </dgm:t>
    </dgm:pt>
    <dgm:pt modelId="{5FF05141-4EC4-4949-A80B-1E604A780A0A}" type="parTrans" cxnId="{931FBBDB-EB6B-4B9E-A2E7-764C592ECEE0}">
      <dgm:prSet/>
      <dgm:spPr/>
      <dgm:t>
        <a:bodyPr/>
        <a:lstStyle/>
        <a:p>
          <a:endParaRPr lang="en-US"/>
        </a:p>
      </dgm:t>
    </dgm:pt>
    <dgm:pt modelId="{430E5538-B115-4264-9BC7-8064160FA61C}" type="sibTrans" cxnId="{931FBBDB-EB6B-4B9E-A2E7-764C592ECEE0}">
      <dgm:prSet/>
      <dgm:spPr/>
      <dgm:t>
        <a:bodyPr/>
        <a:lstStyle/>
        <a:p>
          <a:endParaRPr lang="en-US"/>
        </a:p>
      </dgm:t>
    </dgm:pt>
    <dgm:pt modelId="{373A13B8-F9D3-46C6-9891-BF3F5494AEF0}">
      <dgm:prSet phldrT="[Text]"/>
      <dgm:spPr/>
      <dgm:t>
        <a:bodyPr/>
        <a:lstStyle/>
        <a:p>
          <a:r>
            <a:rPr lang="en-US" dirty="0" smtClean="0"/>
            <a:t>Logout</a:t>
          </a:r>
          <a:endParaRPr lang="en-US" dirty="0"/>
        </a:p>
      </dgm:t>
    </dgm:pt>
    <dgm:pt modelId="{BD78DB73-88FB-4D5D-87F1-22C5D5EF2A06}" type="parTrans" cxnId="{4B0B7131-B5C6-48AA-A0A2-68F82DFF704C}">
      <dgm:prSet/>
      <dgm:spPr/>
      <dgm:t>
        <a:bodyPr/>
        <a:lstStyle/>
        <a:p>
          <a:endParaRPr lang="en-US"/>
        </a:p>
      </dgm:t>
    </dgm:pt>
    <dgm:pt modelId="{126DC1D0-4D15-4F5E-A732-37A81897ED61}" type="sibTrans" cxnId="{4B0B7131-B5C6-48AA-A0A2-68F82DFF704C}">
      <dgm:prSet/>
      <dgm:spPr/>
      <dgm:t>
        <a:bodyPr/>
        <a:lstStyle/>
        <a:p>
          <a:endParaRPr lang="en-US"/>
        </a:p>
      </dgm:t>
    </dgm:pt>
    <dgm:pt modelId="{FA0A2495-350C-4E88-947C-D50B06BA89F6}" type="pres">
      <dgm:prSet presAssocID="{12DDBEAC-9FA3-4CEE-BAB5-560716F557F0}" presName="Name0" presStyleCnt="0">
        <dgm:presLayoutVars>
          <dgm:dir/>
          <dgm:resizeHandles val="exact"/>
        </dgm:presLayoutVars>
      </dgm:prSet>
      <dgm:spPr/>
    </dgm:pt>
    <dgm:pt modelId="{76947984-F8C1-425C-BFA7-15448EF7692F}" type="pres">
      <dgm:prSet presAssocID="{CFBABE38-EF7F-4199-B3E0-9521706E5A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D8A8A-FB66-4ADE-BA4F-0270897A1BFC}" type="pres">
      <dgm:prSet presAssocID="{9C364273-5AE9-4AD8-82B1-21260AE2723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1686857-93E8-48DF-824C-1D084DE714AE}" type="pres">
      <dgm:prSet presAssocID="{9C364273-5AE9-4AD8-82B1-21260AE2723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D58E084-76EF-48AF-B9F7-B24E198E2F88}" type="pres">
      <dgm:prSet presAssocID="{25912F54-99D2-4A2E-A792-BD38AEC1710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1C737-1457-4017-93F7-56EA1E3DBFA4}" type="pres">
      <dgm:prSet presAssocID="{969F240E-4436-4FA6-87FC-62DEF9B9284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A6D0267-921C-42E3-9A3B-8BA04F6E2C68}" type="pres">
      <dgm:prSet presAssocID="{969F240E-4436-4FA6-87FC-62DEF9B9284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C737120-BAE4-449D-96D3-FD718378E6A4}" type="pres">
      <dgm:prSet presAssocID="{46584958-E594-429C-8F7E-1EB7E64EB90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FB39C-A654-4DDF-BBBA-1A5E45DDA4B4}" type="pres">
      <dgm:prSet presAssocID="{430E5538-B115-4264-9BC7-8064160FA61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91A165-3277-45AF-8BA2-68EF58FED11F}" type="pres">
      <dgm:prSet presAssocID="{430E5538-B115-4264-9BC7-8064160FA61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53A65D8-5E35-42CC-9FD2-C5A6F89EB732}" type="pres">
      <dgm:prSet presAssocID="{373A13B8-F9D3-46C6-9891-BF3F5494AE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B30191-E6EF-4F1D-80A2-B87D56D977F6}" type="presOf" srcId="{25912F54-99D2-4A2E-A792-BD38AEC1710B}" destId="{4D58E084-76EF-48AF-B9F7-B24E198E2F88}" srcOrd="0" destOrd="0" presId="urn:microsoft.com/office/officeart/2005/8/layout/process1"/>
    <dgm:cxn modelId="{7A2A1FE8-3882-47A9-AA05-8D78287753A1}" type="presOf" srcId="{CFBABE38-EF7F-4199-B3E0-9521706E5A90}" destId="{76947984-F8C1-425C-BFA7-15448EF7692F}" srcOrd="0" destOrd="0" presId="urn:microsoft.com/office/officeart/2005/8/layout/process1"/>
    <dgm:cxn modelId="{085D4C17-D80A-480F-A68F-679F20E536D1}" type="presOf" srcId="{12DDBEAC-9FA3-4CEE-BAB5-560716F557F0}" destId="{FA0A2495-350C-4E88-947C-D50B06BA89F6}" srcOrd="0" destOrd="0" presId="urn:microsoft.com/office/officeart/2005/8/layout/process1"/>
    <dgm:cxn modelId="{B9290402-D98C-4A57-AFF7-8FBFE9EA4488}" type="presOf" srcId="{46584958-E594-429C-8F7E-1EB7E64EB905}" destId="{CC737120-BAE4-449D-96D3-FD718378E6A4}" srcOrd="0" destOrd="0" presId="urn:microsoft.com/office/officeart/2005/8/layout/process1"/>
    <dgm:cxn modelId="{76123359-DD67-4705-AE3D-9073769AEC4F}" srcId="{12DDBEAC-9FA3-4CEE-BAB5-560716F557F0}" destId="{CFBABE38-EF7F-4199-B3E0-9521706E5A90}" srcOrd="0" destOrd="0" parTransId="{02CD2617-4AB4-4FAD-A761-5243A9204436}" sibTransId="{9C364273-5AE9-4AD8-82B1-21260AE27233}"/>
    <dgm:cxn modelId="{1A074753-6580-4756-983C-A88C3D1A445F}" type="presOf" srcId="{969F240E-4436-4FA6-87FC-62DEF9B92845}" destId="{FA6D0267-921C-42E3-9A3B-8BA04F6E2C68}" srcOrd="1" destOrd="0" presId="urn:microsoft.com/office/officeart/2005/8/layout/process1"/>
    <dgm:cxn modelId="{C01EC498-AD7E-4FC2-BC27-068A28CBCD17}" type="presOf" srcId="{9C364273-5AE9-4AD8-82B1-21260AE27233}" destId="{074D8A8A-FB66-4ADE-BA4F-0270897A1BFC}" srcOrd="0" destOrd="0" presId="urn:microsoft.com/office/officeart/2005/8/layout/process1"/>
    <dgm:cxn modelId="{0C1C7FDD-871B-4470-A016-6121B84A41BA}" type="presOf" srcId="{430E5538-B115-4264-9BC7-8064160FA61C}" destId="{B091A165-3277-45AF-8BA2-68EF58FED11F}" srcOrd="1" destOrd="0" presId="urn:microsoft.com/office/officeart/2005/8/layout/process1"/>
    <dgm:cxn modelId="{5415EE3D-DDDC-4367-844A-A29329EC7DEC}" type="presOf" srcId="{9C364273-5AE9-4AD8-82B1-21260AE27233}" destId="{F1686857-93E8-48DF-824C-1D084DE714AE}" srcOrd="1" destOrd="0" presId="urn:microsoft.com/office/officeart/2005/8/layout/process1"/>
    <dgm:cxn modelId="{AC4061E3-D485-4694-AB6A-61C9E8C52ACE}" type="presOf" srcId="{430E5538-B115-4264-9BC7-8064160FA61C}" destId="{2ADFB39C-A654-4DDF-BBBA-1A5E45DDA4B4}" srcOrd="0" destOrd="0" presId="urn:microsoft.com/office/officeart/2005/8/layout/process1"/>
    <dgm:cxn modelId="{0E7C16AA-6524-4D27-8718-0BAB0430167A}" type="presOf" srcId="{373A13B8-F9D3-46C6-9891-BF3F5494AEF0}" destId="{F53A65D8-5E35-42CC-9FD2-C5A6F89EB732}" srcOrd="0" destOrd="0" presId="urn:microsoft.com/office/officeart/2005/8/layout/process1"/>
    <dgm:cxn modelId="{931FBBDB-EB6B-4B9E-A2E7-764C592ECEE0}" srcId="{12DDBEAC-9FA3-4CEE-BAB5-560716F557F0}" destId="{46584958-E594-429C-8F7E-1EB7E64EB905}" srcOrd="2" destOrd="0" parTransId="{5FF05141-4EC4-4949-A80B-1E604A780A0A}" sibTransId="{430E5538-B115-4264-9BC7-8064160FA61C}"/>
    <dgm:cxn modelId="{4B0B7131-B5C6-48AA-A0A2-68F82DFF704C}" srcId="{12DDBEAC-9FA3-4CEE-BAB5-560716F557F0}" destId="{373A13B8-F9D3-46C6-9891-BF3F5494AEF0}" srcOrd="3" destOrd="0" parTransId="{BD78DB73-88FB-4D5D-87F1-22C5D5EF2A06}" sibTransId="{126DC1D0-4D15-4F5E-A732-37A81897ED61}"/>
    <dgm:cxn modelId="{FED2072B-46D5-4AD1-933F-61D1B2B42634}" type="presOf" srcId="{969F240E-4436-4FA6-87FC-62DEF9B92845}" destId="{A961C737-1457-4017-93F7-56EA1E3DBFA4}" srcOrd="0" destOrd="0" presId="urn:microsoft.com/office/officeart/2005/8/layout/process1"/>
    <dgm:cxn modelId="{55615F33-2F1E-4A3D-AC9D-4FCD952AC148}" srcId="{12DDBEAC-9FA3-4CEE-BAB5-560716F557F0}" destId="{25912F54-99D2-4A2E-A792-BD38AEC1710B}" srcOrd="1" destOrd="0" parTransId="{79FA3149-A612-4BF2-A345-A26C68111E7D}" sibTransId="{969F240E-4436-4FA6-87FC-62DEF9B92845}"/>
    <dgm:cxn modelId="{839D5A90-D141-4D12-9981-E28905275D0D}" type="presParOf" srcId="{FA0A2495-350C-4E88-947C-D50B06BA89F6}" destId="{76947984-F8C1-425C-BFA7-15448EF7692F}" srcOrd="0" destOrd="0" presId="urn:microsoft.com/office/officeart/2005/8/layout/process1"/>
    <dgm:cxn modelId="{51E513A9-30E5-4B00-83F4-B7D2BD66EFBE}" type="presParOf" srcId="{FA0A2495-350C-4E88-947C-D50B06BA89F6}" destId="{074D8A8A-FB66-4ADE-BA4F-0270897A1BFC}" srcOrd="1" destOrd="0" presId="urn:microsoft.com/office/officeart/2005/8/layout/process1"/>
    <dgm:cxn modelId="{CC323F2E-5C5C-4CA5-AE34-D968461F0E10}" type="presParOf" srcId="{074D8A8A-FB66-4ADE-BA4F-0270897A1BFC}" destId="{F1686857-93E8-48DF-824C-1D084DE714AE}" srcOrd="0" destOrd="0" presId="urn:microsoft.com/office/officeart/2005/8/layout/process1"/>
    <dgm:cxn modelId="{196D5D03-D0F7-456D-8C60-5AFE352715F2}" type="presParOf" srcId="{FA0A2495-350C-4E88-947C-D50B06BA89F6}" destId="{4D58E084-76EF-48AF-B9F7-B24E198E2F88}" srcOrd="2" destOrd="0" presId="urn:microsoft.com/office/officeart/2005/8/layout/process1"/>
    <dgm:cxn modelId="{AAA1F412-D8AF-4EAE-A4D9-313076015BA8}" type="presParOf" srcId="{FA0A2495-350C-4E88-947C-D50B06BA89F6}" destId="{A961C737-1457-4017-93F7-56EA1E3DBFA4}" srcOrd="3" destOrd="0" presId="urn:microsoft.com/office/officeart/2005/8/layout/process1"/>
    <dgm:cxn modelId="{49F1E143-6337-4471-B806-04CDBD0B313C}" type="presParOf" srcId="{A961C737-1457-4017-93F7-56EA1E3DBFA4}" destId="{FA6D0267-921C-42E3-9A3B-8BA04F6E2C68}" srcOrd="0" destOrd="0" presId="urn:microsoft.com/office/officeart/2005/8/layout/process1"/>
    <dgm:cxn modelId="{20A829A9-5CBD-4582-A3AF-C7FA9E03BF9B}" type="presParOf" srcId="{FA0A2495-350C-4E88-947C-D50B06BA89F6}" destId="{CC737120-BAE4-449D-96D3-FD718378E6A4}" srcOrd="4" destOrd="0" presId="urn:microsoft.com/office/officeart/2005/8/layout/process1"/>
    <dgm:cxn modelId="{67255FE9-1B8C-4127-B1BC-5E8A497F40F4}" type="presParOf" srcId="{FA0A2495-350C-4E88-947C-D50B06BA89F6}" destId="{2ADFB39C-A654-4DDF-BBBA-1A5E45DDA4B4}" srcOrd="5" destOrd="0" presId="urn:microsoft.com/office/officeart/2005/8/layout/process1"/>
    <dgm:cxn modelId="{95DE167E-1A4D-4220-B9A3-C82A6DB0B7F2}" type="presParOf" srcId="{2ADFB39C-A654-4DDF-BBBA-1A5E45DDA4B4}" destId="{B091A165-3277-45AF-8BA2-68EF58FED11F}" srcOrd="0" destOrd="0" presId="urn:microsoft.com/office/officeart/2005/8/layout/process1"/>
    <dgm:cxn modelId="{B0F585B0-DE7B-41CC-9780-A9003503AAAA}" type="presParOf" srcId="{FA0A2495-350C-4E88-947C-D50B06BA89F6}" destId="{F53A65D8-5E35-42CC-9FD2-C5A6F89EB7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845E5-8140-45D8-B9C6-5772757F1DE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4E1695-43DA-4A73-9C79-ABDFCF8E2BD6}">
      <dgm:prSet phldrT="[Text]"/>
      <dgm:spPr/>
      <dgm:t>
        <a:bodyPr/>
        <a:lstStyle/>
        <a:p>
          <a:r>
            <a:rPr lang="en-US" dirty="0" smtClean="0"/>
            <a:t>Replication</a:t>
          </a:r>
          <a:endParaRPr lang="en-US" dirty="0"/>
        </a:p>
      </dgm:t>
    </dgm:pt>
    <dgm:pt modelId="{8B836138-B51C-4110-8A30-041A5B07EF90}" type="parTrans" cxnId="{71E191F1-8125-4A1A-85BB-1B40E1BAB724}">
      <dgm:prSet/>
      <dgm:spPr/>
      <dgm:t>
        <a:bodyPr/>
        <a:lstStyle/>
        <a:p>
          <a:endParaRPr lang="en-US"/>
        </a:p>
      </dgm:t>
    </dgm:pt>
    <dgm:pt modelId="{71AE0096-5F63-46DB-81EA-8B7FBCF27CE0}" type="sibTrans" cxnId="{71E191F1-8125-4A1A-85BB-1B40E1BAB724}">
      <dgm:prSet/>
      <dgm:spPr/>
      <dgm:t>
        <a:bodyPr/>
        <a:lstStyle/>
        <a:p>
          <a:endParaRPr lang="en-US"/>
        </a:p>
      </dgm:t>
    </dgm:pt>
    <dgm:pt modelId="{EACF18A3-E5F5-4CAA-A6CE-7CF6B87A0B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1ADFBE5-467D-46AC-822E-14F4AC1AD891}" type="parTrans" cxnId="{BBE05B39-3187-4F51-89A0-AF8406431A6B}">
      <dgm:prSet/>
      <dgm:spPr/>
      <dgm:t>
        <a:bodyPr/>
        <a:lstStyle/>
        <a:p>
          <a:endParaRPr lang="en-US"/>
        </a:p>
      </dgm:t>
    </dgm:pt>
    <dgm:pt modelId="{DD06A085-9380-4B1A-A091-F59E9B43F96E}" type="sibTrans" cxnId="{BBE05B39-3187-4F51-89A0-AF8406431A6B}">
      <dgm:prSet/>
      <dgm:spPr/>
      <dgm:t>
        <a:bodyPr/>
        <a:lstStyle/>
        <a:p>
          <a:endParaRPr lang="en-US"/>
        </a:p>
      </dgm:t>
    </dgm:pt>
    <dgm:pt modelId="{FA9D45CE-D9BE-439D-AC2D-EE6A021D4710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00"/>
              </a:solidFill>
              <a:latin typeface="+mn-lt"/>
            </a:rPr>
            <a:t>Replication to enhance availability and reliability for production workloads.</a:t>
          </a:r>
          <a:endParaRPr lang="en-US" sz="1800" dirty="0">
            <a:solidFill>
              <a:srgbClr val="000000"/>
            </a:solidFill>
            <a:latin typeface="+mn-lt"/>
          </a:endParaRPr>
        </a:p>
      </dgm:t>
    </dgm:pt>
    <dgm:pt modelId="{AA8320AE-22EA-4E7D-AC45-269AB1F6F5D0}" type="parTrans" cxnId="{562ED799-B7A1-40A4-9015-9556F81BD1F4}">
      <dgm:prSet/>
      <dgm:spPr/>
      <dgm:t>
        <a:bodyPr/>
        <a:lstStyle/>
        <a:p>
          <a:endParaRPr lang="en-US"/>
        </a:p>
      </dgm:t>
    </dgm:pt>
    <dgm:pt modelId="{9B06CBD3-CD5A-4A0F-92C7-512257161171}" type="sibTrans" cxnId="{562ED799-B7A1-40A4-9015-9556F81BD1F4}">
      <dgm:prSet/>
      <dgm:spPr/>
      <dgm:t>
        <a:bodyPr/>
        <a:lstStyle/>
        <a:p>
          <a:endParaRPr lang="en-US"/>
        </a:p>
      </dgm:t>
    </dgm:pt>
    <dgm:pt modelId="{C5768E70-3415-4164-A339-E583E35B19F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0556971-B3B0-4436-8BB4-D1A7D899F0D5}" type="parTrans" cxnId="{A525AD09-575D-413F-B78F-41F4781A23E6}">
      <dgm:prSet/>
      <dgm:spPr/>
      <dgm:t>
        <a:bodyPr/>
        <a:lstStyle/>
        <a:p>
          <a:endParaRPr lang="en-US"/>
        </a:p>
      </dgm:t>
    </dgm:pt>
    <dgm:pt modelId="{CB7A2C53-E39E-4DC7-992A-DC29EA6FD7C8}" type="sibTrans" cxnId="{A525AD09-575D-413F-B78F-41F4781A23E6}">
      <dgm:prSet/>
      <dgm:spPr/>
      <dgm:t>
        <a:bodyPr/>
        <a:lstStyle/>
        <a:p>
          <a:endParaRPr lang="en-US"/>
        </a:p>
      </dgm:t>
    </dgm:pt>
    <dgm:pt modelId="{98269269-8C6A-4E09-A20C-AF80436B8E25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00"/>
              </a:solidFill>
              <a:latin typeface="+mn-lt"/>
            </a:rPr>
            <a:t>Automatically patches the database software</a:t>
          </a:r>
          <a:endParaRPr lang="en-US" sz="1800" dirty="0">
            <a:latin typeface="+mn-lt"/>
          </a:endParaRPr>
        </a:p>
      </dgm:t>
    </dgm:pt>
    <dgm:pt modelId="{01371C75-E178-4553-A48A-52876B923AF7}" type="parTrans" cxnId="{4290E8E7-E205-4582-BBCE-60BA4101044E}">
      <dgm:prSet/>
      <dgm:spPr/>
      <dgm:t>
        <a:bodyPr/>
        <a:lstStyle/>
        <a:p>
          <a:endParaRPr lang="en-US"/>
        </a:p>
      </dgm:t>
    </dgm:pt>
    <dgm:pt modelId="{26A3B1FC-9061-4306-9E98-C3E73878D2B2}" type="sibTrans" cxnId="{4290E8E7-E205-4582-BBCE-60BA4101044E}">
      <dgm:prSet/>
      <dgm:spPr/>
      <dgm:t>
        <a:bodyPr/>
        <a:lstStyle/>
        <a:p>
          <a:endParaRPr lang="en-US"/>
        </a:p>
      </dgm:t>
    </dgm:pt>
    <dgm:pt modelId="{96742F74-D08D-4FEC-B5B9-CB35E5FBC62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Multi-AZ</a:t>
          </a:r>
          <a:r>
            <a:rPr lang="en-US" dirty="0" smtClean="0"/>
            <a:t> Deployment </a:t>
          </a:r>
          <a:endParaRPr lang="en-US" dirty="0"/>
        </a:p>
      </dgm:t>
    </dgm:pt>
    <dgm:pt modelId="{003D6F5E-5EFA-422B-83CC-8A5E8FF83C7B}" type="parTrans" cxnId="{F7466CBA-5270-481A-BE13-0994C898B3EF}">
      <dgm:prSet/>
      <dgm:spPr/>
      <dgm:t>
        <a:bodyPr/>
        <a:lstStyle/>
        <a:p>
          <a:endParaRPr lang="en-US"/>
        </a:p>
      </dgm:t>
    </dgm:pt>
    <dgm:pt modelId="{AF6AAAE2-9009-472F-BA87-02F2806DDD17}" type="sibTrans" cxnId="{F7466CBA-5270-481A-BE13-0994C898B3EF}">
      <dgm:prSet/>
      <dgm:spPr/>
      <dgm:t>
        <a:bodyPr/>
        <a:lstStyle/>
        <a:p>
          <a:endParaRPr lang="en-US"/>
        </a:p>
      </dgm:t>
    </dgm:pt>
    <dgm:pt modelId="{75034546-B96D-4C2A-BEB7-667DC06CC1E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C589453-D974-4FAA-B3F0-02E67A7B5045}" type="parTrans" cxnId="{B3675E2E-30EC-4A61-98D6-32025BDB01AD}">
      <dgm:prSet/>
      <dgm:spPr/>
      <dgm:t>
        <a:bodyPr/>
        <a:lstStyle/>
        <a:p>
          <a:endParaRPr lang="en-US"/>
        </a:p>
      </dgm:t>
    </dgm:pt>
    <dgm:pt modelId="{929B845F-B9BF-4053-9EB6-92E0A5AC8579}" type="sibTrans" cxnId="{B3675E2E-30EC-4A61-98D6-32025BDB01AD}">
      <dgm:prSet/>
      <dgm:spPr/>
      <dgm:t>
        <a:bodyPr/>
        <a:lstStyle/>
        <a:p>
          <a:endParaRPr lang="en-US"/>
        </a:p>
      </dgm:t>
    </dgm:pt>
    <dgm:pt modelId="{EF7EF855-F970-43CB-9169-B846CB934523}">
      <dgm:prSet phldrT="[Text]" custT="1"/>
      <dgm:spPr/>
      <dgm:t>
        <a:bodyPr/>
        <a:lstStyle/>
        <a:p>
          <a:r>
            <a:rPr lang="en-US" sz="1800" dirty="0" smtClean="0"/>
            <a:t>Automated fail-over from  primary database to a synchronously replicated secondary database in case of a failure</a:t>
          </a:r>
          <a:endParaRPr lang="en-US" sz="1800" dirty="0"/>
        </a:p>
      </dgm:t>
    </dgm:pt>
    <dgm:pt modelId="{3FA7A6D2-BB7C-4FA7-9FDE-FD44DF1F42F1}" type="parTrans" cxnId="{F4CBF0DF-9521-4855-B59C-1960B4D88B58}">
      <dgm:prSet/>
      <dgm:spPr/>
      <dgm:t>
        <a:bodyPr/>
        <a:lstStyle/>
        <a:p>
          <a:endParaRPr lang="en-US"/>
        </a:p>
      </dgm:t>
    </dgm:pt>
    <dgm:pt modelId="{BA59CF46-5BC7-4A16-8D8E-985553F1AFC3}" type="sibTrans" cxnId="{F4CBF0DF-9521-4855-B59C-1960B4D88B58}">
      <dgm:prSet/>
      <dgm:spPr/>
      <dgm:t>
        <a:bodyPr/>
        <a:lstStyle/>
        <a:p>
          <a:endParaRPr lang="en-US"/>
        </a:p>
      </dgm:t>
    </dgm:pt>
    <dgm:pt modelId="{A71D9036-02BA-4BFC-9AB6-728F8EC1D62B}">
      <dgm:prSet phldrT="[Text]"/>
      <dgm:spPr/>
      <dgm:t>
        <a:bodyPr/>
        <a:lstStyle/>
        <a:p>
          <a:r>
            <a:rPr lang="en-US" dirty="0" err="1" smtClean="0"/>
            <a:t>BackUp</a:t>
          </a:r>
          <a:r>
            <a:rPr lang="en-US" dirty="0" smtClean="0"/>
            <a:t> And Recovery</a:t>
          </a:r>
          <a:endParaRPr lang="en-US" dirty="0"/>
        </a:p>
      </dgm:t>
    </dgm:pt>
    <dgm:pt modelId="{E8BC081F-0129-4213-AC7A-D8B58E2DE435}" type="sibTrans" cxnId="{0E47ED3C-7071-46D2-872D-5C9304CE5FD7}">
      <dgm:prSet/>
      <dgm:spPr/>
      <dgm:t>
        <a:bodyPr/>
        <a:lstStyle/>
        <a:p>
          <a:endParaRPr lang="en-US"/>
        </a:p>
      </dgm:t>
    </dgm:pt>
    <dgm:pt modelId="{547F48A6-0F0C-443F-B989-EBC46BF0336F}" type="parTrans" cxnId="{0E47ED3C-7071-46D2-872D-5C9304CE5FD7}">
      <dgm:prSet/>
      <dgm:spPr/>
      <dgm:t>
        <a:bodyPr/>
        <a:lstStyle/>
        <a:p>
          <a:endParaRPr lang="en-US"/>
        </a:p>
      </dgm:t>
    </dgm:pt>
    <dgm:pt modelId="{7460BCB2-EB25-4055-A753-F8DF42E0A0FA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00"/>
              </a:solidFill>
              <a:latin typeface="+mn-lt"/>
            </a:rPr>
            <a:t>Backs up your database</a:t>
          </a:r>
          <a:endParaRPr lang="en-US" sz="1800" dirty="0">
            <a:latin typeface="+mn-lt"/>
          </a:endParaRPr>
        </a:p>
      </dgm:t>
    </dgm:pt>
    <dgm:pt modelId="{45E0941C-F112-4FBD-8C72-69C3FF5CFA53}" type="parTrans" cxnId="{4CA356B9-D79E-4FB2-BA76-5606203ABF9B}">
      <dgm:prSet/>
      <dgm:spPr/>
      <dgm:t>
        <a:bodyPr/>
        <a:lstStyle/>
        <a:p>
          <a:endParaRPr lang="en-US"/>
        </a:p>
      </dgm:t>
    </dgm:pt>
    <dgm:pt modelId="{6C5C5D1B-DB05-45FF-9A37-4DDB3E807EF9}" type="sibTrans" cxnId="{4CA356B9-D79E-4FB2-BA76-5606203ABF9B}">
      <dgm:prSet/>
      <dgm:spPr/>
      <dgm:t>
        <a:bodyPr/>
        <a:lstStyle/>
        <a:p>
          <a:endParaRPr lang="en-US"/>
        </a:p>
      </dgm:t>
    </dgm:pt>
    <dgm:pt modelId="{37AED964-545E-4822-BEA5-A8244CEC0D9F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00"/>
              </a:solidFill>
              <a:latin typeface="+mn-lt"/>
            </a:rPr>
            <a:t>Storing the backups for a user-defined retention period</a:t>
          </a:r>
          <a:endParaRPr lang="en-US" sz="1800" dirty="0">
            <a:latin typeface="+mn-lt"/>
          </a:endParaRPr>
        </a:p>
      </dgm:t>
    </dgm:pt>
    <dgm:pt modelId="{7028B29C-C923-4DB2-9E35-F0A3DB901E81}" type="parTrans" cxnId="{B81594C8-2211-4532-A07C-AEBA31D680A0}">
      <dgm:prSet/>
      <dgm:spPr/>
      <dgm:t>
        <a:bodyPr/>
        <a:lstStyle/>
        <a:p>
          <a:endParaRPr lang="en-US"/>
        </a:p>
      </dgm:t>
    </dgm:pt>
    <dgm:pt modelId="{4E761FC7-F079-4D25-A879-8E262D025AC2}" type="sibTrans" cxnId="{B81594C8-2211-4532-A07C-AEBA31D680A0}">
      <dgm:prSet/>
      <dgm:spPr/>
      <dgm:t>
        <a:bodyPr/>
        <a:lstStyle/>
        <a:p>
          <a:endParaRPr lang="en-US"/>
        </a:p>
      </dgm:t>
    </dgm:pt>
    <dgm:pt modelId="{3EFED3D2-FB49-47F6-B073-226D4466AE4A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00"/>
              </a:solidFill>
              <a:latin typeface="+mn-lt"/>
            </a:rPr>
            <a:t>Enabling point-in-time recovery.</a:t>
          </a:r>
          <a:endParaRPr lang="en-US" sz="1800" dirty="0">
            <a:latin typeface="+mn-lt"/>
          </a:endParaRPr>
        </a:p>
      </dgm:t>
    </dgm:pt>
    <dgm:pt modelId="{E93416B7-6D01-49CB-95DA-1B58D2287038}" type="parTrans" cxnId="{1A54C568-89B3-4B61-BBC9-FE0577C6565C}">
      <dgm:prSet/>
      <dgm:spPr/>
      <dgm:t>
        <a:bodyPr/>
        <a:lstStyle/>
        <a:p>
          <a:endParaRPr lang="en-US"/>
        </a:p>
      </dgm:t>
    </dgm:pt>
    <dgm:pt modelId="{060EE2B5-0D5A-4E64-A505-DBCF2AABE318}" type="sibTrans" cxnId="{1A54C568-89B3-4B61-BBC9-FE0577C6565C}">
      <dgm:prSet/>
      <dgm:spPr/>
      <dgm:t>
        <a:bodyPr/>
        <a:lstStyle/>
        <a:p>
          <a:endParaRPr lang="en-US"/>
        </a:p>
      </dgm:t>
    </dgm:pt>
    <dgm:pt modelId="{B256C6B7-8CF7-4E2F-A70D-4494EAC8E469}">
      <dgm:prSet phldrT="[Text]"/>
      <dgm:spPr/>
      <dgm:t>
        <a:bodyPr/>
        <a:lstStyle/>
        <a:p>
          <a:r>
            <a:rPr lang="en-US" dirty="0" smtClean="0"/>
            <a:t>Read Slave</a:t>
          </a:r>
          <a:endParaRPr lang="en-US" dirty="0"/>
        </a:p>
      </dgm:t>
    </dgm:pt>
    <dgm:pt modelId="{DB9A6622-0B47-46CC-B001-A919A3EB1684}" type="parTrans" cxnId="{79173F00-9F62-4EE9-AB9E-9F0A55AD558D}">
      <dgm:prSet/>
      <dgm:spPr/>
      <dgm:t>
        <a:bodyPr/>
        <a:lstStyle/>
        <a:p>
          <a:endParaRPr lang="en-US"/>
        </a:p>
      </dgm:t>
    </dgm:pt>
    <dgm:pt modelId="{58ED9148-5304-4881-BA6A-2C00750A5E35}" type="sibTrans" cxnId="{79173F00-9F62-4EE9-AB9E-9F0A55AD558D}">
      <dgm:prSet/>
      <dgm:spPr/>
      <dgm:t>
        <a:bodyPr/>
        <a:lstStyle/>
        <a:p>
          <a:endParaRPr lang="en-US"/>
        </a:p>
      </dgm:t>
    </dgm:pt>
    <dgm:pt modelId="{9B0CA5C6-10E3-4EC2-9B44-02DEA81A34FA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00"/>
              </a:solidFill>
              <a:latin typeface="+mn-lt"/>
            </a:rPr>
            <a:t>Scale out beyond the capacity of a single cloud relational database deployment for read-heavy database workloads</a:t>
          </a:r>
          <a:endParaRPr lang="en-US" sz="1800" dirty="0">
            <a:solidFill>
              <a:srgbClr val="000000"/>
            </a:solidFill>
            <a:latin typeface="+mn-lt"/>
          </a:endParaRPr>
        </a:p>
      </dgm:t>
    </dgm:pt>
    <dgm:pt modelId="{002C622E-7CDF-4DD8-80C5-77A20DA66785}" type="parTrans" cxnId="{88EE6DAC-F269-48E7-BCE8-0B3A4078245C}">
      <dgm:prSet/>
      <dgm:spPr/>
      <dgm:t>
        <a:bodyPr/>
        <a:lstStyle/>
        <a:p>
          <a:endParaRPr lang="en-US"/>
        </a:p>
      </dgm:t>
    </dgm:pt>
    <dgm:pt modelId="{E3D06075-22D7-49CF-94F6-3346A53C4A5A}" type="sibTrans" cxnId="{88EE6DAC-F269-48E7-BCE8-0B3A4078245C}">
      <dgm:prSet/>
      <dgm:spPr/>
      <dgm:t>
        <a:bodyPr/>
        <a:lstStyle/>
        <a:p>
          <a:endParaRPr lang="en-US"/>
        </a:p>
      </dgm:t>
    </dgm:pt>
    <dgm:pt modelId="{BA34CF3F-41E5-41AF-BA15-D849FD9D2FAC}">
      <dgm:prSet phldrT="[Text]"/>
      <dgm:spPr/>
      <dgm:t>
        <a:bodyPr/>
        <a:lstStyle/>
        <a:p>
          <a:endParaRPr lang="en-US" dirty="0"/>
        </a:p>
      </dgm:t>
    </dgm:pt>
    <dgm:pt modelId="{666C79BC-A444-4AB6-8072-31B15A8DD9B2}" type="parTrans" cxnId="{13767E18-9B6F-4BC6-B61C-1F6F7417D72A}">
      <dgm:prSet/>
      <dgm:spPr/>
      <dgm:t>
        <a:bodyPr/>
        <a:lstStyle/>
        <a:p>
          <a:endParaRPr lang="en-US"/>
        </a:p>
      </dgm:t>
    </dgm:pt>
    <dgm:pt modelId="{E37796DD-01BA-4E7F-AEE6-1753B5B832C6}" type="sibTrans" cxnId="{13767E18-9B6F-4BC6-B61C-1F6F7417D72A}">
      <dgm:prSet/>
      <dgm:spPr/>
      <dgm:t>
        <a:bodyPr/>
        <a:lstStyle/>
        <a:p>
          <a:endParaRPr lang="en-US"/>
        </a:p>
      </dgm:t>
    </dgm:pt>
    <dgm:pt modelId="{D569737F-C20B-4478-87B4-4BD03D982746}" type="pres">
      <dgm:prSet presAssocID="{543845E5-8140-45D8-B9C6-5772757F1DE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DC0EF28-642A-43E1-8453-9D4D901EA385}" type="pres">
      <dgm:prSet presAssocID="{6A4E1695-43DA-4A73-9C79-ABDFCF8E2BD6}" presName="composite" presStyleCnt="0"/>
      <dgm:spPr/>
    </dgm:pt>
    <dgm:pt modelId="{B3C0B2C4-443C-4217-A7EA-E758B27265ED}" type="pres">
      <dgm:prSet presAssocID="{6A4E1695-43DA-4A73-9C79-ABDFCF8E2BD6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BFF7B-1FA8-4866-AC01-E19C1200C8A7}" type="pres">
      <dgm:prSet presAssocID="{6A4E1695-43DA-4A73-9C79-ABDFCF8E2BD6}" presName="Parent" presStyleLbl="alignNode1" presStyleIdx="0" presStyleCnt="4" custLinFactX="-51119" custLinFactNeighborX="-100000" custLinFactNeighborY="-5502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CC75F-7AB7-438B-8772-93AC504C8E16}" type="pres">
      <dgm:prSet presAssocID="{6A4E1695-43DA-4A73-9C79-ABDFCF8E2BD6}" presName="Accent" presStyleLbl="parChTrans1D1" presStyleIdx="0" presStyleCnt="4"/>
      <dgm:spPr/>
    </dgm:pt>
    <dgm:pt modelId="{266ECD5F-10DF-46F5-8562-576D1DC3B5D4}" type="pres">
      <dgm:prSet presAssocID="{6A4E1695-43DA-4A73-9C79-ABDFCF8E2BD6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7F1A7-9F33-432D-A6E4-D9DA0677CDF7}" type="pres">
      <dgm:prSet presAssocID="{71AE0096-5F63-46DB-81EA-8B7FBCF27CE0}" presName="sibTrans" presStyleCnt="0"/>
      <dgm:spPr/>
    </dgm:pt>
    <dgm:pt modelId="{091DED9C-FBB3-4E01-8AC3-4266CE4F50CB}" type="pres">
      <dgm:prSet presAssocID="{A71D9036-02BA-4BFC-9AB6-728F8EC1D62B}" presName="composite" presStyleCnt="0"/>
      <dgm:spPr/>
    </dgm:pt>
    <dgm:pt modelId="{F8F2CE33-7A5E-44BF-A61B-F353024401D6}" type="pres">
      <dgm:prSet presAssocID="{A71D9036-02BA-4BFC-9AB6-728F8EC1D62B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1E850-5BD4-4E39-9EAC-05326F2FFC7F}" type="pres">
      <dgm:prSet presAssocID="{A71D9036-02BA-4BFC-9AB6-728F8EC1D62B}" presName="Parent" presStyleLbl="alignNode1" presStyleIdx="1" presStyleCnt="4" custLinFactNeighborY="-6180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91841-7D40-457B-B458-7ED8F7CDE730}" type="pres">
      <dgm:prSet presAssocID="{A71D9036-02BA-4BFC-9AB6-728F8EC1D62B}" presName="Accent" presStyleLbl="parChTrans1D1" presStyleIdx="1" presStyleCnt="4" custLinFactY="-396120" custLinFactNeighborX="0" custLinFactNeighborY="-400000"/>
      <dgm:spPr/>
    </dgm:pt>
    <dgm:pt modelId="{891E2537-F3F9-424D-BEB8-649A6F7265D5}" type="pres">
      <dgm:prSet presAssocID="{A71D9036-02BA-4BFC-9AB6-728F8EC1D62B}" presName="Child" presStyleLbl="revTx" presStyleIdx="3" presStyleCnt="8" custLinFactY="-29567" custLinFactNeighborX="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7FDA0-4A5C-40E5-8FD2-4C89453C53B3}" type="pres">
      <dgm:prSet presAssocID="{E8BC081F-0129-4213-AC7A-D8B58E2DE435}" presName="sibTrans" presStyleCnt="0"/>
      <dgm:spPr/>
    </dgm:pt>
    <dgm:pt modelId="{CF3921C0-BA2B-4843-A2D8-C5E8C741B8CD}" type="pres">
      <dgm:prSet presAssocID="{96742F74-D08D-4FEC-B5B9-CB35E5FBC62F}" presName="composite" presStyleCnt="0"/>
      <dgm:spPr/>
    </dgm:pt>
    <dgm:pt modelId="{C82A3CCD-C9F7-4440-B8CC-DD0E77ABEBB5}" type="pres">
      <dgm:prSet presAssocID="{96742F74-D08D-4FEC-B5B9-CB35E5FBC62F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F19C7-ACC4-4A9B-8AEA-A7849F951445}" type="pres">
      <dgm:prSet presAssocID="{96742F74-D08D-4FEC-B5B9-CB35E5FBC62F}" presName="Parent" presStyleLbl="alignNode1" presStyleIdx="2" presStyleCnt="4" custLinFactNeighborX="16" custLinFactNeighborY="3149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22A6E-646A-41C4-A218-14021C29EB4D}" type="pres">
      <dgm:prSet presAssocID="{96742F74-D08D-4FEC-B5B9-CB35E5FBC62F}" presName="Accent" presStyleLbl="parChTrans1D1" presStyleIdx="2" presStyleCnt="4" custLinFactY="179105" custLinFactNeighborY="200000"/>
      <dgm:spPr/>
    </dgm:pt>
    <dgm:pt modelId="{97401154-F9A5-44F4-9D92-2ACD880E5C0F}" type="pres">
      <dgm:prSet presAssocID="{96742F74-D08D-4FEC-B5B9-CB35E5FBC62F}" presName="Child" presStyleLbl="revTx" presStyleIdx="5" presStyleCnt="8" custLinFactY="14280" custLinFactNeighborX="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A0B6B-D225-4B42-B4F6-86DA95F87421}" type="pres">
      <dgm:prSet presAssocID="{AF6AAAE2-9009-472F-BA87-02F2806DDD17}" presName="sibTrans" presStyleCnt="0"/>
      <dgm:spPr/>
    </dgm:pt>
    <dgm:pt modelId="{1DB9C1E6-FCCD-4493-82A9-68FC831A4A2A}" type="pres">
      <dgm:prSet presAssocID="{B256C6B7-8CF7-4E2F-A70D-4494EAC8E469}" presName="composite" presStyleCnt="0"/>
      <dgm:spPr/>
    </dgm:pt>
    <dgm:pt modelId="{63D62105-B9BC-420A-95F1-19691DEB1682}" type="pres">
      <dgm:prSet presAssocID="{B256C6B7-8CF7-4E2F-A70D-4494EAC8E469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654D2-B802-49D8-9251-E193B6429E85}" type="pres">
      <dgm:prSet presAssocID="{B256C6B7-8CF7-4E2F-A70D-4494EAC8E469}" presName="Parent" presStyleLbl="alignNode1" presStyleIdx="3" presStyleCnt="4" custLinFactNeighborX="0" custLinFactNeighborY="-1811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7A32A-ABC4-4F3A-8D6E-840A1F93991D}" type="pres">
      <dgm:prSet presAssocID="{B256C6B7-8CF7-4E2F-A70D-4494EAC8E469}" presName="Accent" presStyleLbl="parChTrans1D1" presStyleIdx="3" presStyleCnt="4" custLinFactY="-100000" custLinFactNeighborX="0" custLinFactNeighborY="-127464"/>
      <dgm:spPr/>
    </dgm:pt>
    <dgm:pt modelId="{3CF7B986-E80F-483E-BC48-E626E57B2F37}" type="pres">
      <dgm:prSet presAssocID="{B256C6B7-8CF7-4E2F-A70D-4494EAC8E469}" presName="Child" presStyleLbl="revTx" presStyleIdx="7" presStyleCnt="8" custLinFactNeighborX="0" custLinFactNeighborY="-150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386ADF-B9EF-47AB-A0F6-AD72C6BC8B39}" type="presOf" srcId="{BA34CF3F-41E5-41AF-BA15-D849FD9D2FAC}" destId="{63D62105-B9BC-420A-95F1-19691DEB1682}" srcOrd="0" destOrd="0" presId="urn:microsoft.com/office/officeart/2011/layout/TabList"/>
    <dgm:cxn modelId="{71E191F1-8125-4A1A-85BB-1B40E1BAB724}" srcId="{543845E5-8140-45D8-B9C6-5772757F1DEA}" destId="{6A4E1695-43DA-4A73-9C79-ABDFCF8E2BD6}" srcOrd="0" destOrd="0" parTransId="{8B836138-B51C-4110-8A30-041A5B07EF90}" sibTransId="{71AE0096-5F63-46DB-81EA-8B7FBCF27CE0}"/>
    <dgm:cxn modelId="{BBE05B39-3187-4F51-89A0-AF8406431A6B}" srcId="{6A4E1695-43DA-4A73-9C79-ABDFCF8E2BD6}" destId="{EACF18A3-E5F5-4CAA-A6CE-7CF6B87A0BBB}" srcOrd="0" destOrd="0" parTransId="{B1ADFBE5-467D-46AC-822E-14F4AC1AD891}" sibTransId="{DD06A085-9380-4B1A-A091-F59E9B43F96E}"/>
    <dgm:cxn modelId="{18E75822-A711-4DC8-BCA8-9CBE733E65C0}" type="presOf" srcId="{C5768E70-3415-4164-A339-E583E35B19F5}" destId="{F8F2CE33-7A5E-44BF-A61B-F353024401D6}" srcOrd="0" destOrd="0" presId="urn:microsoft.com/office/officeart/2011/layout/TabList"/>
    <dgm:cxn modelId="{13767E18-9B6F-4BC6-B61C-1F6F7417D72A}" srcId="{B256C6B7-8CF7-4E2F-A70D-4494EAC8E469}" destId="{BA34CF3F-41E5-41AF-BA15-D849FD9D2FAC}" srcOrd="0" destOrd="0" parTransId="{666C79BC-A444-4AB6-8072-31B15A8DD9B2}" sibTransId="{E37796DD-01BA-4E7F-AEE6-1753B5B832C6}"/>
    <dgm:cxn modelId="{B3675E2E-30EC-4A61-98D6-32025BDB01AD}" srcId="{96742F74-D08D-4FEC-B5B9-CB35E5FBC62F}" destId="{75034546-B96D-4C2A-BEB7-667DC06CC1EC}" srcOrd="0" destOrd="0" parTransId="{7C589453-D974-4FAA-B3F0-02E67A7B5045}" sibTransId="{929B845F-B9BF-4053-9EB6-92E0A5AC8579}"/>
    <dgm:cxn modelId="{FF07C703-5AB6-47CA-AB99-6ABA35EF5279}" type="presOf" srcId="{6A4E1695-43DA-4A73-9C79-ABDFCF8E2BD6}" destId="{6A7BFF7B-1FA8-4866-AC01-E19C1200C8A7}" srcOrd="0" destOrd="0" presId="urn:microsoft.com/office/officeart/2011/layout/TabList"/>
    <dgm:cxn modelId="{9007C4FE-0369-44BD-B7B0-22F8C5B886ED}" type="presOf" srcId="{543845E5-8140-45D8-B9C6-5772757F1DEA}" destId="{D569737F-C20B-4478-87B4-4BD03D982746}" srcOrd="0" destOrd="0" presId="urn:microsoft.com/office/officeart/2011/layout/TabList"/>
    <dgm:cxn modelId="{D08716A4-0262-4567-BB3F-3DAE21674E7C}" type="presOf" srcId="{B256C6B7-8CF7-4E2F-A70D-4494EAC8E469}" destId="{84A654D2-B802-49D8-9251-E193B6429E85}" srcOrd="0" destOrd="0" presId="urn:microsoft.com/office/officeart/2011/layout/TabList"/>
    <dgm:cxn modelId="{A525AD09-575D-413F-B78F-41F4781A23E6}" srcId="{A71D9036-02BA-4BFC-9AB6-728F8EC1D62B}" destId="{C5768E70-3415-4164-A339-E583E35B19F5}" srcOrd="0" destOrd="0" parTransId="{50556971-B3B0-4436-8BB4-D1A7D899F0D5}" sibTransId="{CB7A2C53-E39E-4DC7-992A-DC29EA6FD7C8}"/>
    <dgm:cxn modelId="{75E23D0D-D8D8-4BC1-B32D-26347AE6869D}" type="presOf" srcId="{9B0CA5C6-10E3-4EC2-9B44-02DEA81A34FA}" destId="{3CF7B986-E80F-483E-BC48-E626E57B2F37}" srcOrd="0" destOrd="0" presId="urn:microsoft.com/office/officeart/2011/layout/TabList"/>
    <dgm:cxn modelId="{1FDB7DD8-5273-421B-AD5C-78D5AE907E91}" type="presOf" srcId="{7460BCB2-EB25-4055-A753-F8DF42E0A0FA}" destId="{891E2537-F3F9-424D-BEB8-649A6F7265D5}" srcOrd="0" destOrd="1" presId="urn:microsoft.com/office/officeart/2011/layout/TabList"/>
    <dgm:cxn modelId="{894C0E37-46D7-4E53-B343-0CB7F9BE2AD9}" type="presOf" srcId="{EF7EF855-F970-43CB-9169-B846CB934523}" destId="{97401154-F9A5-44F4-9D92-2ACD880E5C0F}" srcOrd="0" destOrd="0" presId="urn:microsoft.com/office/officeart/2011/layout/TabList"/>
    <dgm:cxn modelId="{F4CBF0DF-9521-4855-B59C-1960B4D88B58}" srcId="{96742F74-D08D-4FEC-B5B9-CB35E5FBC62F}" destId="{EF7EF855-F970-43CB-9169-B846CB934523}" srcOrd="1" destOrd="0" parTransId="{3FA7A6D2-BB7C-4FA7-9FDE-FD44DF1F42F1}" sibTransId="{BA59CF46-5BC7-4A16-8D8E-985553F1AFC3}"/>
    <dgm:cxn modelId="{A5CD6F37-6C32-4BC7-B7C1-B1EDCAFA7A5A}" type="presOf" srcId="{3EFED3D2-FB49-47F6-B073-226D4466AE4A}" destId="{891E2537-F3F9-424D-BEB8-649A6F7265D5}" srcOrd="0" destOrd="3" presId="urn:microsoft.com/office/officeart/2011/layout/TabList"/>
    <dgm:cxn modelId="{EF044178-EBE5-45C8-83FF-B02C470DB9B0}" type="presOf" srcId="{75034546-B96D-4C2A-BEB7-667DC06CC1EC}" destId="{C82A3CCD-C9F7-4440-B8CC-DD0E77ABEBB5}" srcOrd="0" destOrd="0" presId="urn:microsoft.com/office/officeart/2011/layout/TabList"/>
    <dgm:cxn modelId="{1A54C568-89B3-4B61-BBC9-FE0577C6565C}" srcId="{A71D9036-02BA-4BFC-9AB6-728F8EC1D62B}" destId="{3EFED3D2-FB49-47F6-B073-226D4466AE4A}" srcOrd="4" destOrd="0" parTransId="{E93416B7-6D01-49CB-95DA-1B58D2287038}" sibTransId="{060EE2B5-0D5A-4E64-A505-DBCF2AABE318}"/>
    <dgm:cxn modelId="{562ED799-B7A1-40A4-9015-9556F81BD1F4}" srcId="{6A4E1695-43DA-4A73-9C79-ABDFCF8E2BD6}" destId="{FA9D45CE-D9BE-439D-AC2D-EE6A021D4710}" srcOrd="1" destOrd="0" parTransId="{AA8320AE-22EA-4E7D-AC45-269AB1F6F5D0}" sibTransId="{9B06CBD3-CD5A-4A0F-92C7-512257161171}"/>
    <dgm:cxn modelId="{F5E1EC00-53A2-4881-8087-FFD2F5117B81}" type="presOf" srcId="{96742F74-D08D-4FEC-B5B9-CB35E5FBC62F}" destId="{29AF19C7-ACC4-4A9B-8AEA-A7849F951445}" srcOrd="0" destOrd="0" presId="urn:microsoft.com/office/officeart/2011/layout/TabList"/>
    <dgm:cxn modelId="{88EE6DAC-F269-48E7-BCE8-0B3A4078245C}" srcId="{B256C6B7-8CF7-4E2F-A70D-4494EAC8E469}" destId="{9B0CA5C6-10E3-4EC2-9B44-02DEA81A34FA}" srcOrd="1" destOrd="0" parTransId="{002C622E-7CDF-4DD8-80C5-77A20DA66785}" sibTransId="{E3D06075-22D7-49CF-94F6-3346A53C4A5A}"/>
    <dgm:cxn modelId="{9D923B21-E711-4079-AF65-D91ADD6FEDBB}" type="presOf" srcId="{37AED964-545E-4822-BEA5-A8244CEC0D9F}" destId="{891E2537-F3F9-424D-BEB8-649A6F7265D5}" srcOrd="0" destOrd="2" presId="urn:microsoft.com/office/officeart/2011/layout/TabList"/>
    <dgm:cxn modelId="{B81594C8-2211-4532-A07C-AEBA31D680A0}" srcId="{A71D9036-02BA-4BFC-9AB6-728F8EC1D62B}" destId="{37AED964-545E-4822-BEA5-A8244CEC0D9F}" srcOrd="3" destOrd="0" parTransId="{7028B29C-C923-4DB2-9E35-F0A3DB901E81}" sibTransId="{4E761FC7-F079-4D25-A879-8E262D025AC2}"/>
    <dgm:cxn modelId="{4CA356B9-D79E-4FB2-BA76-5606203ABF9B}" srcId="{A71D9036-02BA-4BFC-9AB6-728F8EC1D62B}" destId="{7460BCB2-EB25-4055-A753-F8DF42E0A0FA}" srcOrd="2" destOrd="0" parTransId="{45E0941C-F112-4FBD-8C72-69C3FF5CFA53}" sibTransId="{6C5C5D1B-DB05-45FF-9A37-4DDB3E807EF9}"/>
    <dgm:cxn modelId="{7E837C52-A980-461F-9681-B885C715BA84}" type="presOf" srcId="{FA9D45CE-D9BE-439D-AC2D-EE6A021D4710}" destId="{266ECD5F-10DF-46F5-8562-576D1DC3B5D4}" srcOrd="0" destOrd="0" presId="urn:microsoft.com/office/officeart/2011/layout/TabList"/>
    <dgm:cxn modelId="{19D0D908-9D42-4BE1-AC89-03FB3BCCF2FE}" type="presOf" srcId="{98269269-8C6A-4E09-A20C-AF80436B8E25}" destId="{891E2537-F3F9-424D-BEB8-649A6F7265D5}" srcOrd="0" destOrd="0" presId="urn:microsoft.com/office/officeart/2011/layout/TabList"/>
    <dgm:cxn modelId="{4290E8E7-E205-4582-BBCE-60BA4101044E}" srcId="{A71D9036-02BA-4BFC-9AB6-728F8EC1D62B}" destId="{98269269-8C6A-4E09-A20C-AF80436B8E25}" srcOrd="1" destOrd="0" parTransId="{01371C75-E178-4553-A48A-52876B923AF7}" sibTransId="{26A3B1FC-9061-4306-9E98-C3E73878D2B2}"/>
    <dgm:cxn modelId="{F7466CBA-5270-481A-BE13-0994C898B3EF}" srcId="{543845E5-8140-45D8-B9C6-5772757F1DEA}" destId="{96742F74-D08D-4FEC-B5B9-CB35E5FBC62F}" srcOrd="2" destOrd="0" parTransId="{003D6F5E-5EFA-422B-83CC-8A5E8FF83C7B}" sibTransId="{AF6AAAE2-9009-472F-BA87-02F2806DDD17}"/>
    <dgm:cxn modelId="{0E47ED3C-7071-46D2-872D-5C9304CE5FD7}" srcId="{543845E5-8140-45D8-B9C6-5772757F1DEA}" destId="{A71D9036-02BA-4BFC-9AB6-728F8EC1D62B}" srcOrd="1" destOrd="0" parTransId="{547F48A6-0F0C-443F-B989-EBC46BF0336F}" sibTransId="{E8BC081F-0129-4213-AC7A-D8B58E2DE435}"/>
    <dgm:cxn modelId="{13F53040-4006-444E-874F-BED2D7E2E467}" type="presOf" srcId="{A71D9036-02BA-4BFC-9AB6-728F8EC1D62B}" destId="{6771E850-5BD4-4E39-9EAC-05326F2FFC7F}" srcOrd="0" destOrd="0" presId="urn:microsoft.com/office/officeart/2011/layout/TabList"/>
    <dgm:cxn modelId="{18E832E5-CD97-49C6-83EB-5308D5EB316B}" type="presOf" srcId="{EACF18A3-E5F5-4CAA-A6CE-7CF6B87A0BBB}" destId="{B3C0B2C4-443C-4217-A7EA-E758B27265ED}" srcOrd="0" destOrd="0" presId="urn:microsoft.com/office/officeart/2011/layout/TabList"/>
    <dgm:cxn modelId="{79173F00-9F62-4EE9-AB9E-9F0A55AD558D}" srcId="{543845E5-8140-45D8-B9C6-5772757F1DEA}" destId="{B256C6B7-8CF7-4E2F-A70D-4494EAC8E469}" srcOrd="3" destOrd="0" parTransId="{DB9A6622-0B47-46CC-B001-A919A3EB1684}" sibTransId="{58ED9148-5304-4881-BA6A-2C00750A5E35}"/>
    <dgm:cxn modelId="{3837378F-3778-4647-83FF-3A3EBD213AD2}" type="presParOf" srcId="{D569737F-C20B-4478-87B4-4BD03D982746}" destId="{6DC0EF28-642A-43E1-8453-9D4D901EA385}" srcOrd="0" destOrd="0" presId="urn:microsoft.com/office/officeart/2011/layout/TabList"/>
    <dgm:cxn modelId="{BF03E33C-2F0E-4523-83FD-C982D80B818A}" type="presParOf" srcId="{6DC0EF28-642A-43E1-8453-9D4D901EA385}" destId="{B3C0B2C4-443C-4217-A7EA-E758B27265ED}" srcOrd="0" destOrd="0" presId="urn:microsoft.com/office/officeart/2011/layout/TabList"/>
    <dgm:cxn modelId="{BC2B97DD-B84D-41B8-8FE3-3930B745FEA7}" type="presParOf" srcId="{6DC0EF28-642A-43E1-8453-9D4D901EA385}" destId="{6A7BFF7B-1FA8-4866-AC01-E19C1200C8A7}" srcOrd="1" destOrd="0" presId="urn:microsoft.com/office/officeart/2011/layout/TabList"/>
    <dgm:cxn modelId="{D88A328D-D0C9-4315-AFEC-696EEBE623E5}" type="presParOf" srcId="{6DC0EF28-642A-43E1-8453-9D4D901EA385}" destId="{04BCC75F-7AB7-438B-8772-93AC504C8E16}" srcOrd="2" destOrd="0" presId="urn:microsoft.com/office/officeart/2011/layout/TabList"/>
    <dgm:cxn modelId="{D052F3EA-473B-4EBF-BE32-646A28E874A4}" type="presParOf" srcId="{D569737F-C20B-4478-87B4-4BD03D982746}" destId="{266ECD5F-10DF-46F5-8562-576D1DC3B5D4}" srcOrd="1" destOrd="0" presId="urn:microsoft.com/office/officeart/2011/layout/TabList"/>
    <dgm:cxn modelId="{1C618011-7FD4-41F9-8BE3-767AED152F3F}" type="presParOf" srcId="{D569737F-C20B-4478-87B4-4BD03D982746}" destId="{6D57F1A7-9F33-432D-A6E4-D9DA0677CDF7}" srcOrd="2" destOrd="0" presId="urn:microsoft.com/office/officeart/2011/layout/TabList"/>
    <dgm:cxn modelId="{E2A52720-3389-4DC8-A67B-2E141F32131E}" type="presParOf" srcId="{D569737F-C20B-4478-87B4-4BD03D982746}" destId="{091DED9C-FBB3-4E01-8AC3-4266CE4F50CB}" srcOrd="3" destOrd="0" presId="urn:microsoft.com/office/officeart/2011/layout/TabList"/>
    <dgm:cxn modelId="{73BC1BB5-DBD0-45C2-89A2-EB225B278993}" type="presParOf" srcId="{091DED9C-FBB3-4E01-8AC3-4266CE4F50CB}" destId="{F8F2CE33-7A5E-44BF-A61B-F353024401D6}" srcOrd="0" destOrd="0" presId="urn:microsoft.com/office/officeart/2011/layout/TabList"/>
    <dgm:cxn modelId="{F43F456A-11C2-485D-A3F9-D1A48F8CB59B}" type="presParOf" srcId="{091DED9C-FBB3-4E01-8AC3-4266CE4F50CB}" destId="{6771E850-5BD4-4E39-9EAC-05326F2FFC7F}" srcOrd="1" destOrd="0" presId="urn:microsoft.com/office/officeart/2011/layout/TabList"/>
    <dgm:cxn modelId="{1C66E52E-6B5E-4D32-9611-79466EA3282E}" type="presParOf" srcId="{091DED9C-FBB3-4E01-8AC3-4266CE4F50CB}" destId="{70291841-7D40-457B-B458-7ED8F7CDE730}" srcOrd="2" destOrd="0" presId="urn:microsoft.com/office/officeart/2011/layout/TabList"/>
    <dgm:cxn modelId="{037A4D02-A8E2-475B-92DF-22CB222B2E72}" type="presParOf" srcId="{D569737F-C20B-4478-87B4-4BD03D982746}" destId="{891E2537-F3F9-424D-BEB8-649A6F7265D5}" srcOrd="4" destOrd="0" presId="urn:microsoft.com/office/officeart/2011/layout/TabList"/>
    <dgm:cxn modelId="{35C577C4-84C9-4008-AE34-4E81B79A1514}" type="presParOf" srcId="{D569737F-C20B-4478-87B4-4BD03D982746}" destId="{5597FDA0-4A5C-40E5-8FD2-4C89453C53B3}" srcOrd="5" destOrd="0" presId="urn:microsoft.com/office/officeart/2011/layout/TabList"/>
    <dgm:cxn modelId="{FA629BB7-2F43-4157-A262-DF226BDA1765}" type="presParOf" srcId="{D569737F-C20B-4478-87B4-4BD03D982746}" destId="{CF3921C0-BA2B-4843-A2D8-C5E8C741B8CD}" srcOrd="6" destOrd="0" presId="urn:microsoft.com/office/officeart/2011/layout/TabList"/>
    <dgm:cxn modelId="{995CB7F5-750A-4B88-B11C-D14950BCE975}" type="presParOf" srcId="{CF3921C0-BA2B-4843-A2D8-C5E8C741B8CD}" destId="{C82A3CCD-C9F7-4440-B8CC-DD0E77ABEBB5}" srcOrd="0" destOrd="0" presId="urn:microsoft.com/office/officeart/2011/layout/TabList"/>
    <dgm:cxn modelId="{52AAFCB3-2768-41D8-BBC1-0499A0A6A2FF}" type="presParOf" srcId="{CF3921C0-BA2B-4843-A2D8-C5E8C741B8CD}" destId="{29AF19C7-ACC4-4A9B-8AEA-A7849F951445}" srcOrd="1" destOrd="0" presId="urn:microsoft.com/office/officeart/2011/layout/TabList"/>
    <dgm:cxn modelId="{6626AB7A-A932-460F-9F4C-08155F6E30B9}" type="presParOf" srcId="{CF3921C0-BA2B-4843-A2D8-C5E8C741B8CD}" destId="{C5822A6E-646A-41C4-A218-14021C29EB4D}" srcOrd="2" destOrd="0" presId="urn:microsoft.com/office/officeart/2011/layout/TabList"/>
    <dgm:cxn modelId="{A6769A4F-7415-45B9-8F7B-3F137D86EA7C}" type="presParOf" srcId="{D569737F-C20B-4478-87B4-4BD03D982746}" destId="{97401154-F9A5-44F4-9D92-2ACD880E5C0F}" srcOrd="7" destOrd="0" presId="urn:microsoft.com/office/officeart/2011/layout/TabList"/>
    <dgm:cxn modelId="{1BBCC12A-F0DA-440F-847E-B7780FFCD45A}" type="presParOf" srcId="{D569737F-C20B-4478-87B4-4BD03D982746}" destId="{FF9A0B6B-D225-4B42-B4F6-86DA95F87421}" srcOrd="8" destOrd="0" presId="urn:microsoft.com/office/officeart/2011/layout/TabList"/>
    <dgm:cxn modelId="{1D302D7F-6B80-41D8-81D1-A8E42A8B0FCD}" type="presParOf" srcId="{D569737F-C20B-4478-87B4-4BD03D982746}" destId="{1DB9C1E6-FCCD-4493-82A9-68FC831A4A2A}" srcOrd="9" destOrd="0" presId="urn:microsoft.com/office/officeart/2011/layout/TabList"/>
    <dgm:cxn modelId="{4AC0C186-6AA8-4674-80D4-45AB957601C5}" type="presParOf" srcId="{1DB9C1E6-FCCD-4493-82A9-68FC831A4A2A}" destId="{63D62105-B9BC-420A-95F1-19691DEB1682}" srcOrd="0" destOrd="0" presId="urn:microsoft.com/office/officeart/2011/layout/TabList"/>
    <dgm:cxn modelId="{22906179-4FEA-42A0-8739-A00F14DB3526}" type="presParOf" srcId="{1DB9C1E6-FCCD-4493-82A9-68FC831A4A2A}" destId="{84A654D2-B802-49D8-9251-E193B6429E85}" srcOrd="1" destOrd="0" presId="urn:microsoft.com/office/officeart/2011/layout/TabList"/>
    <dgm:cxn modelId="{C2D933F7-8203-4A0B-B79F-58612A6F2082}" type="presParOf" srcId="{1DB9C1E6-FCCD-4493-82A9-68FC831A4A2A}" destId="{1B37A32A-ABC4-4F3A-8D6E-840A1F93991D}" srcOrd="2" destOrd="0" presId="urn:microsoft.com/office/officeart/2011/layout/TabList"/>
    <dgm:cxn modelId="{D8BF1640-7785-49AD-9E70-F0FEEC3F40FD}" type="presParOf" srcId="{D569737F-C20B-4478-87B4-4BD03D982746}" destId="{3CF7B986-E80F-483E-BC48-E626E57B2F37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ABEC92-1A03-40A2-BE9E-A235FB670ABF}" type="doc">
      <dgm:prSet loTypeId="urn:microsoft.com/office/officeart/2005/8/layout/pList1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420B74-F093-4394-925B-A352FA51F27A}">
      <dgm:prSet phldrT="[Text]"/>
      <dgm:spPr/>
      <dgm:t>
        <a:bodyPr/>
        <a:lstStyle/>
        <a:p>
          <a:r>
            <a:rPr lang="en-US" dirty="0" smtClean="0"/>
            <a:t>Pair Programming</a:t>
          </a:r>
          <a:endParaRPr lang="en-US" dirty="0"/>
        </a:p>
      </dgm:t>
    </dgm:pt>
    <dgm:pt modelId="{F86FC478-D2AE-4648-BA96-F9C85625922F}" type="parTrans" cxnId="{0153AB35-680D-4B27-A1D5-189FB4A0236D}">
      <dgm:prSet/>
      <dgm:spPr/>
      <dgm:t>
        <a:bodyPr/>
        <a:lstStyle/>
        <a:p>
          <a:endParaRPr lang="en-US"/>
        </a:p>
      </dgm:t>
    </dgm:pt>
    <dgm:pt modelId="{82A529CB-25F7-4A04-B6F2-B62CB1C1A158}" type="sibTrans" cxnId="{0153AB35-680D-4B27-A1D5-189FB4A0236D}">
      <dgm:prSet/>
      <dgm:spPr/>
      <dgm:t>
        <a:bodyPr/>
        <a:lstStyle/>
        <a:p>
          <a:endParaRPr lang="en-US"/>
        </a:p>
      </dgm:t>
    </dgm:pt>
    <dgm:pt modelId="{3CAF7660-F3D8-45B7-AF33-3ABA28E157FD}">
      <dgm:prSet phldrT="[Text]"/>
      <dgm:spPr/>
      <dgm:t>
        <a:bodyPr/>
        <a:lstStyle/>
        <a:p>
          <a:r>
            <a:rPr lang="en-US" dirty="0" smtClean="0"/>
            <a:t>Agile Methodology</a:t>
          </a:r>
          <a:endParaRPr lang="en-US" dirty="0"/>
        </a:p>
      </dgm:t>
    </dgm:pt>
    <dgm:pt modelId="{025A561D-BA7E-4046-958F-CD2A16397382}" type="parTrans" cxnId="{A593DE8E-A71F-4883-B97F-17CFFD182D30}">
      <dgm:prSet/>
      <dgm:spPr/>
      <dgm:t>
        <a:bodyPr/>
        <a:lstStyle/>
        <a:p>
          <a:endParaRPr lang="en-US"/>
        </a:p>
      </dgm:t>
    </dgm:pt>
    <dgm:pt modelId="{C1AFF74D-AB4E-4A7B-9079-4BC4CB960A84}" type="sibTrans" cxnId="{A593DE8E-A71F-4883-B97F-17CFFD182D30}">
      <dgm:prSet/>
      <dgm:spPr/>
      <dgm:t>
        <a:bodyPr/>
        <a:lstStyle/>
        <a:p>
          <a:endParaRPr lang="en-US"/>
        </a:p>
      </dgm:t>
    </dgm:pt>
    <dgm:pt modelId="{20516905-A308-4663-B878-249CB2CE266B}" type="pres">
      <dgm:prSet presAssocID="{F9ABEC92-1A03-40A2-BE9E-A235FB670A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FA8783-0ADA-4AE5-9F10-94173D805202}" type="pres">
      <dgm:prSet presAssocID="{CC420B74-F093-4394-925B-A352FA51F27A}" presName="compNode" presStyleCnt="0"/>
      <dgm:spPr/>
    </dgm:pt>
    <dgm:pt modelId="{573AEF3C-3233-496C-AEFC-19138EF7C761}" type="pres">
      <dgm:prSet presAssocID="{CC420B74-F093-4394-925B-A352FA51F27A}" presName="pictRect" presStyleLbl="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DF6021D-64B8-4C80-830A-6C645B53B253}" type="pres">
      <dgm:prSet presAssocID="{CC420B74-F093-4394-925B-A352FA51F27A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F9712-5831-4869-BCC8-664F2B8A09DE}" type="pres">
      <dgm:prSet presAssocID="{82A529CB-25F7-4A04-B6F2-B62CB1C1A15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AAB1728-0183-4C14-ABD8-68DD7FE669FF}" type="pres">
      <dgm:prSet presAssocID="{3CAF7660-F3D8-45B7-AF33-3ABA28E157FD}" presName="compNode" presStyleCnt="0"/>
      <dgm:spPr/>
    </dgm:pt>
    <dgm:pt modelId="{CC0CFD57-7D2F-4F06-B861-849ADD6C45C9}" type="pres">
      <dgm:prSet presAssocID="{3CAF7660-F3D8-45B7-AF33-3ABA28E157FD}" presName="pictRect" presStyleLbl="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F1E0DF8-09E5-4DB3-80B4-34F667486095}" type="pres">
      <dgm:prSet presAssocID="{3CAF7660-F3D8-45B7-AF33-3ABA28E157FD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93DE8E-A71F-4883-B97F-17CFFD182D30}" srcId="{F9ABEC92-1A03-40A2-BE9E-A235FB670ABF}" destId="{3CAF7660-F3D8-45B7-AF33-3ABA28E157FD}" srcOrd="1" destOrd="0" parTransId="{025A561D-BA7E-4046-958F-CD2A16397382}" sibTransId="{C1AFF74D-AB4E-4A7B-9079-4BC4CB960A84}"/>
    <dgm:cxn modelId="{E090BF85-A4B2-44FC-9C48-B1025B8CE093}" type="presOf" srcId="{82A529CB-25F7-4A04-B6F2-B62CB1C1A158}" destId="{9DDF9712-5831-4869-BCC8-664F2B8A09DE}" srcOrd="0" destOrd="0" presId="urn:microsoft.com/office/officeart/2005/8/layout/pList1#1"/>
    <dgm:cxn modelId="{6727A48E-0B3B-461D-855E-A0D41D03CFF1}" type="presOf" srcId="{CC420B74-F093-4394-925B-A352FA51F27A}" destId="{9DF6021D-64B8-4C80-830A-6C645B53B253}" srcOrd="0" destOrd="0" presId="urn:microsoft.com/office/officeart/2005/8/layout/pList1#1"/>
    <dgm:cxn modelId="{342D5ABA-B789-482B-9041-86099B48F4A5}" type="presOf" srcId="{3CAF7660-F3D8-45B7-AF33-3ABA28E157FD}" destId="{5F1E0DF8-09E5-4DB3-80B4-34F667486095}" srcOrd="0" destOrd="0" presId="urn:microsoft.com/office/officeart/2005/8/layout/pList1#1"/>
    <dgm:cxn modelId="{0153AB35-680D-4B27-A1D5-189FB4A0236D}" srcId="{F9ABEC92-1A03-40A2-BE9E-A235FB670ABF}" destId="{CC420B74-F093-4394-925B-A352FA51F27A}" srcOrd="0" destOrd="0" parTransId="{F86FC478-D2AE-4648-BA96-F9C85625922F}" sibTransId="{82A529CB-25F7-4A04-B6F2-B62CB1C1A158}"/>
    <dgm:cxn modelId="{A8B7968D-6F48-43E5-A2BA-621874B792F4}" type="presOf" srcId="{F9ABEC92-1A03-40A2-BE9E-A235FB670ABF}" destId="{20516905-A308-4663-B878-249CB2CE266B}" srcOrd="0" destOrd="0" presId="urn:microsoft.com/office/officeart/2005/8/layout/pList1#1"/>
    <dgm:cxn modelId="{A7916ABF-2D40-442B-AC65-812C5F9F632C}" type="presParOf" srcId="{20516905-A308-4663-B878-249CB2CE266B}" destId="{CCFA8783-0ADA-4AE5-9F10-94173D805202}" srcOrd="0" destOrd="0" presId="urn:microsoft.com/office/officeart/2005/8/layout/pList1#1"/>
    <dgm:cxn modelId="{97DC1396-BF93-41F1-BFFE-3751805CED17}" type="presParOf" srcId="{CCFA8783-0ADA-4AE5-9F10-94173D805202}" destId="{573AEF3C-3233-496C-AEFC-19138EF7C761}" srcOrd="0" destOrd="0" presId="urn:microsoft.com/office/officeart/2005/8/layout/pList1#1"/>
    <dgm:cxn modelId="{5E3EDB1D-E43A-49B1-A4BD-66BC1CED28F4}" type="presParOf" srcId="{CCFA8783-0ADA-4AE5-9F10-94173D805202}" destId="{9DF6021D-64B8-4C80-830A-6C645B53B253}" srcOrd="1" destOrd="0" presId="urn:microsoft.com/office/officeart/2005/8/layout/pList1#1"/>
    <dgm:cxn modelId="{DEEAED48-4FCB-4BB9-BA55-A8E5EB1D6BB0}" type="presParOf" srcId="{20516905-A308-4663-B878-249CB2CE266B}" destId="{9DDF9712-5831-4869-BCC8-664F2B8A09DE}" srcOrd="1" destOrd="0" presId="urn:microsoft.com/office/officeart/2005/8/layout/pList1#1"/>
    <dgm:cxn modelId="{A3DB2F3D-B0E0-4139-80B6-20761EB56FF6}" type="presParOf" srcId="{20516905-A308-4663-B878-249CB2CE266B}" destId="{DAAB1728-0183-4C14-ABD8-68DD7FE669FF}" srcOrd="2" destOrd="0" presId="urn:microsoft.com/office/officeart/2005/8/layout/pList1#1"/>
    <dgm:cxn modelId="{FEB52E9A-BE55-4ED2-9FF6-23D60D99D186}" type="presParOf" srcId="{DAAB1728-0183-4C14-ABD8-68DD7FE669FF}" destId="{CC0CFD57-7D2F-4F06-B861-849ADD6C45C9}" srcOrd="0" destOrd="0" presId="urn:microsoft.com/office/officeart/2005/8/layout/pList1#1"/>
    <dgm:cxn modelId="{F5A07888-03C7-46C3-A884-A3249ED8791E}" type="presParOf" srcId="{DAAB1728-0183-4C14-ABD8-68DD7FE669FF}" destId="{5F1E0DF8-09E5-4DB3-80B4-34F667486095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F623CC-3768-46BC-8496-E396DD00FDCC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3E6B96-CC04-4296-99DE-BA1CB0F280E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Fast Paced</a:t>
          </a:r>
          <a:endParaRPr lang="en-US" dirty="0"/>
        </a:p>
      </dgm:t>
    </dgm:pt>
    <dgm:pt modelId="{810D7429-330E-4976-ADDA-3ABD2E2BEC3D}" type="parTrans" cxnId="{02479CA2-DBAB-43D6-8070-055D2EF14D05}">
      <dgm:prSet/>
      <dgm:spPr/>
      <dgm:t>
        <a:bodyPr/>
        <a:lstStyle/>
        <a:p>
          <a:endParaRPr lang="en-US"/>
        </a:p>
      </dgm:t>
    </dgm:pt>
    <dgm:pt modelId="{16BCF0CB-84FE-4B61-9701-1B457D2E337D}" type="sibTrans" cxnId="{02479CA2-DBAB-43D6-8070-055D2EF14D05}">
      <dgm:prSet/>
      <dgm:spPr/>
      <dgm:t>
        <a:bodyPr/>
        <a:lstStyle/>
        <a:p>
          <a:endParaRPr lang="en-US"/>
        </a:p>
      </dgm:t>
    </dgm:pt>
    <dgm:pt modelId="{2E007844-894C-475D-B1CC-1AAD9D1D822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Incremental Development</a:t>
          </a:r>
          <a:endParaRPr lang="en-US" dirty="0"/>
        </a:p>
      </dgm:t>
    </dgm:pt>
    <dgm:pt modelId="{5EAB493A-F6F3-4931-A8B1-A2BD01D4287C}" type="parTrans" cxnId="{DE9BC13F-EA7C-4B44-8D59-DF43DC626D60}">
      <dgm:prSet/>
      <dgm:spPr/>
      <dgm:t>
        <a:bodyPr/>
        <a:lstStyle/>
        <a:p>
          <a:endParaRPr lang="en-US"/>
        </a:p>
      </dgm:t>
    </dgm:pt>
    <dgm:pt modelId="{6640BCDA-B52D-43DC-B02B-E3622BE48F04}" type="sibTrans" cxnId="{DE9BC13F-EA7C-4B44-8D59-DF43DC626D60}">
      <dgm:prSet/>
      <dgm:spPr/>
      <dgm:t>
        <a:bodyPr/>
        <a:lstStyle/>
        <a:p>
          <a:endParaRPr lang="en-US"/>
        </a:p>
      </dgm:t>
    </dgm:pt>
    <dgm:pt modelId="{28787E81-1873-40FE-B9E9-8F5BE4DBA8CA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Easier to Plan</a:t>
          </a:r>
          <a:endParaRPr lang="en-US" dirty="0"/>
        </a:p>
      </dgm:t>
    </dgm:pt>
    <dgm:pt modelId="{31C9F732-582C-4F6C-BA77-C37273FBFA05}" type="parTrans" cxnId="{F9D9340A-6CFB-4D77-A6E0-D1FA00C2BB21}">
      <dgm:prSet/>
      <dgm:spPr/>
      <dgm:t>
        <a:bodyPr/>
        <a:lstStyle/>
        <a:p>
          <a:endParaRPr lang="en-US"/>
        </a:p>
      </dgm:t>
    </dgm:pt>
    <dgm:pt modelId="{6EFB5256-6226-4377-8049-A179F16A2C1C}" type="sibTrans" cxnId="{F9D9340A-6CFB-4D77-A6E0-D1FA00C2BB21}">
      <dgm:prSet/>
      <dgm:spPr/>
      <dgm:t>
        <a:bodyPr/>
        <a:lstStyle/>
        <a:p>
          <a:endParaRPr lang="en-US"/>
        </a:p>
      </dgm:t>
    </dgm:pt>
    <dgm:pt modelId="{E8742BA6-256F-4907-8482-007B73A4665B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Quick Execution</a:t>
          </a:r>
          <a:endParaRPr lang="en-US" dirty="0"/>
        </a:p>
      </dgm:t>
    </dgm:pt>
    <dgm:pt modelId="{70C634AD-59E3-4979-8643-3C299B4E3665}" type="parTrans" cxnId="{3A2B2449-D1F3-48CF-86EB-1C81193F26C5}">
      <dgm:prSet/>
      <dgm:spPr/>
      <dgm:t>
        <a:bodyPr/>
        <a:lstStyle/>
        <a:p>
          <a:endParaRPr lang="en-US"/>
        </a:p>
      </dgm:t>
    </dgm:pt>
    <dgm:pt modelId="{0D0B9EC8-EF50-4911-961E-629A12492D9F}" type="sibTrans" cxnId="{3A2B2449-D1F3-48CF-86EB-1C81193F26C5}">
      <dgm:prSet/>
      <dgm:spPr/>
      <dgm:t>
        <a:bodyPr/>
        <a:lstStyle/>
        <a:p>
          <a:endParaRPr lang="en-US"/>
        </a:p>
      </dgm:t>
    </dgm:pt>
    <dgm:pt modelId="{8A43605E-E9B9-4526-85BE-33948C688652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Flexible</a:t>
          </a:r>
          <a:endParaRPr lang="en-US" dirty="0"/>
        </a:p>
      </dgm:t>
    </dgm:pt>
    <dgm:pt modelId="{A8174768-2B2F-4826-A4CB-C3CF4CBC28CF}" type="parTrans" cxnId="{D0C60019-686D-4C45-AC49-B0481A102D21}">
      <dgm:prSet/>
      <dgm:spPr/>
      <dgm:t>
        <a:bodyPr/>
        <a:lstStyle/>
        <a:p>
          <a:endParaRPr lang="en-US"/>
        </a:p>
      </dgm:t>
    </dgm:pt>
    <dgm:pt modelId="{8C695057-5F37-4E67-A678-FB7361DF7F2D}" type="sibTrans" cxnId="{D0C60019-686D-4C45-AC49-B0481A102D21}">
      <dgm:prSet/>
      <dgm:spPr/>
      <dgm:t>
        <a:bodyPr/>
        <a:lstStyle/>
        <a:p>
          <a:endParaRPr lang="en-US"/>
        </a:p>
      </dgm:t>
    </dgm:pt>
    <dgm:pt modelId="{4FC0BA09-F000-41CE-8A45-F049C9691ACA}" type="pres">
      <dgm:prSet presAssocID="{A4F623CC-3768-46BC-8496-E396DD00FDC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3A79E5-3026-4882-8E1C-AC184430D8DC}" type="pres">
      <dgm:prSet presAssocID="{A13E6B96-CC04-4296-99DE-BA1CB0F280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63255-5296-4C49-BE4F-5D3B7B376CFC}" type="pres">
      <dgm:prSet presAssocID="{16BCF0CB-84FE-4B61-9701-1B457D2E337D}" presName="sibTrans" presStyleCnt="0"/>
      <dgm:spPr/>
    </dgm:pt>
    <dgm:pt modelId="{7406B237-CD45-4A86-9191-FF667684DB55}" type="pres">
      <dgm:prSet presAssocID="{2E007844-894C-475D-B1CC-1AAD9D1D822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76627-B0C7-4D21-A75D-07B5B54EA670}" type="pres">
      <dgm:prSet presAssocID="{6640BCDA-B52D-43DC-B02B-E3622BE48F04}" presName="sibTrans" presStyleCnt="0"/>
      <dgm:spPr/>
    </dgm:pt>
    <dgm:pt modelId="{68F191C1-4E1B-4E2F-B239-F3331483C91E}" type="pres">
      <dgm:prSet presAssocID="{28787E81-1873-40FE-B9E9-8F5BE4DBA8C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E6C28-87C3-4822-B846-0AED63DB623A}" type="pres">
      <dgm:prSet presAssocID="{6EFB5256-6226-4377-8049-A179F16A2C1C}" presName="sibTrans" presStyleCnt="0"/>
      <dgm:spPr/>
    </dgm:pt>
    <dgm:pt modelId="{59C19002-7A33-4DB4-98FE-71368AA56DF6}" type="pres">
      <dgm:prSet presAssocID="{E8742BA6-256F-4907-8482-007B73A4665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1B20B-7FB0-492D-A8AB-B12FF08E32A7}" type="pres">
      <dgm:prSet presAssocID="{0D0B9EC8-EF50-4911-961E-629A12492D9F}" presName="sibTrans" presStyleCnt="0"/>
      <dgm:spPr/>
    </dgm:pt>
    <dgm:pt modelId="{53827E3B-9FF8-4113-8FC2-220EBBD4ABF5}" type="pres">
      <dgm:prSet presAssocID="{8A43605E-E9B9-4526-85BE-33948C68865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91FAE9-0177-48C8-8E3A-63CBA5832002}" type="presOf" srcId="{28787E81-1873-40FE-B9E9-8F5BE4DBA8CA}" destId="{68F191C1-4E1B-4E2F-B239-F3331483C91E}" srcOrd="0" destOrd="0" presId="urn:microsoft.com/office/officeart/2005/8/layout/default#2"/>
    <dgm:cxn modelId="{5560134E-D826-4AF9-9B19-47DD6FB920EE}" type="presOf" srcId="{2E007844-894C-475D-B1CC-1AAD9D1D822D}" destId="{7406B237-CD45-4A86-9191-FF667684DB55}" srcOrd="0" destOrd="0" presId="urn:microsoft.com/office/officeart/2005/8/layout/default#2"/>
    <dgm:cxn modelId="{3A2B2449-D1F3-48CF-86EB-1C81193F26C5}" srcId="{A4F623CC-3768-46BC-8496-E396DD00FDCC}" destId="{E8742BA6-256F-4907-8482-007B73A4665B}" srcOrd="3" destOrd="0" parTransId="{70C634AD-59E3-4979-8643-3C299B4E3665}" sibTransId="{0D0B9EC8-EF50-4911-961E-629A12492D9F}"/>
    <dgm:cxn modelId="{D0C60019-686D-4C45-AC49-B0481A102D21}" srcId="{A4F623CC-3768-46BC-8496-E396DD00FDCC}" destId="{8A43605E-E9B9-4526-85BE-33948C688652}" srcOrd="4" destOrd="0" parTransId="{A8174768-2B2F-4826-A4CB-C3CF4CBC28CF}" sibTransId="{8C695057-5F37-4E67-A678-FB7361DF7F2D}"/>
    <dgm:cxn modelId="{DE9BC13F-EA7C-4B44-8D59-DF43DC626D60}" srcId="{A4F623CC-3768-46BC-8496-E396DD00FDCC}" destId="{2E007844-894C-475D-B1CC-1AAD9D1D822D}" srcOrd="1" destOrd="0" parTransId="{5EAB493A-F6F3-4931-A8B1-A2BD01D4287C}" sibTransId="{6640BCDA-B52D-43DC-B02B-E3622BE48F04}"/>
    <dgm:cxn modelId="{8119B87B-3612-4500-A91C-EFF489EF088C}" type="presOf" srcId="{A4F623CC-3768-46BC-8496-E396DD00FDCC}" destId="{4FC0BA09-F000-41CE-8A45-F049C9691ACA}" srcOrd="0" destOrd="0" presId="urn:microsoft.com/office/officeart/2005/8/layout/default#2"/>
    <dgm:cxn modelId="{F9D9340A-6CFB-4D77-A6E0-D1FA00C2BB21}" srcId="{A4F623CC-3768-46BC-8496-E396DD00FDCC}" destId="{28787E81-1873-40FE-B9E9-8F5BE4DBA8CA}" srcOrd="2" destOrd="0" parTransId="{31C9F732-582C-4F6C-BA77-C37273FBFA05}" sibTransId="{6EFB5256-6226-4377-8049-A179F16A2C1C}"/>
    <dgm:cxn modelId="{02479CA2-DBAB-43D6-8070-055D2EF14D05}" srcId="{A4F623CC-3768-46BC-8496-E396DD00FDCC}" destId="{A13E6B96-CC04-4296-99DE-BA1CB0F280ED}" srcOrd="0" destOrd="0" parTransId="{810D7429-330E-4976-ADDA-3ABD2E2BEC3D}" sibTransId="{16BCF0CB-84FE-4B61-9701-1B457D2E337D}"/>
    <dgm:cxn modelId="{099A0A70-8FA3-47CD-A5F5-36F4D3F3B387}" type="presOf" srcId="{A13E6B96-CC04-4296-99DE-BA1CB0F280ED}" destId="{0E3A79E5-3026-4882-8E1C-AC184430D8DC}" srcOrd="0" destOrd="0" presId="urn:microsoft.com/office/officeart/2005/8/layout/default#2"/>
    <dgm:cxn modelId="{3FE4F041-345E-49C2-A0BC-A6C56F479493}" type="presOf" srcId="{8A43605E-E9B9-4526-85BE-33948C688652}" destId="{53827E3B-9FF8-4113-8FC2-220EBBD4ABF5}" srcOrd="0" destOrd="0" presId="urn:microsoft.com/office/officeart/2005/8/layout/default#2"/>
    <dgm:cxn modelId="{1B731308-7817-4CF5-BE54-178E458ECD2A}" type="presOf" srcId="{E8742BA6-256F-4907-8482-007B73A4665B}" destId="{59C19002-7A33-4DB4-98FE-71368AA56DF6}" srcOrd="0" destOrd="0" presId="urn:microsoft.com/office/officeart/2005/8/layout/default#2"/>
    <dgm:cxn modelId="{69166348-1568-458E-8C43-F6DEFD7E2350}" type="presParOf" srcId="{4FC0BA09-F000-41CE-8A45-F049C9691ACA}" destId="{0E3A79E5-3026-4882-8E1C-AC184430D8DC}" srcOrd="0" destOrd="0" presId="urn:microsoft.com/office/officeart/2005/8/layout/default#2"/>
    <dgm:cxn modelId="{88A3D276-8945-4EA1-84EE-0A270E18A385}" type="presParOf" srcId="{4FC0BA09-F000-41CE-8A45-F049C9691ACA}" destId="{B8C63255-5296-4C49-BE4F-5D3B7B376CFC}" srcOrd="1" destOrd="0" presId="urn:microsoft.com/office/officeart/2005/8/layout/default#2"/>
    <dgm:cxn modelId="{2D5C0703-C726-4645-AE9B-4A589AFD203B}" type="presParOf" srcId="{4FC0BA09-F000-41CE-8A45-F049C9691ACA}" destId="{7406B237-CD45-4A86-9191-FF667684DB55}" srcOrd="2" destOrd="0" presId="urn:microsoft.com/office/officeart/2005/8/layout/default#2"/>
    <dgm:cxn modelId="{2CF396F1-C30B-499A-9FBC-B8D64292AF40}" type="presParOf" srcId="{4FC0BA09-F000-41CE-8A45-F049C9691ACA}" destId="{95776627-B0C7-4D21-A75D-07B5B54EA670}" srcOrd="3" destOrd="0" presId="urn:microsoft.com/office/officeart/2005/8/layout/default#2"/>
    <dgm:cxn modelId="{212F9A3B-D449-43F7-836F-77EFD2C8D7C9}" type="presParOf" srcId="{4FC0BA09-F000-41CE-8A45-F049C9691ACA}" destId="{68F191C1-4E1B-4E2F-B239-F3331483C91E}" srcOrd="4" destOrd="0" presId="urn:microsoft.com/office/officeart/2005/8/layout/default#2"/>
    <dgm:cxn modelId="{33B95CDF-BC84-4469-A2CA-52E1DC79C3F5}" type="presParOf" srcId="{4FC0BA09-F000-41CE-8A45-F049C9691ACA}" destId="{6CEE6C28-87C3-4822-B846-0AED63DB623A}" srcOrd="5" destOrd="0" presId="urn:microsoft.com/office/officeart/2005/8/layout/default#2"/>
    <dgm:cxn modelId="{47FBD177-F280-4C1B-9E18-7F6BFB484EDB}" type="presParOf" srcId="{4FC0BA09-F000-41CE-8A45-F049C9691ACA}" destId="{59C19002-7A33-4DB4-98FE-71368AA56DF6}" srcOrd="6" destOrd="0" presId="urn:microsoft.com/office/officeart/2005/8/layout/default#2"/>
    <dgm:cxn modelId="{1B0C30C9-6A35-45B8-80AF-49CE8DDC6935}" type="presParOf" srcId="{4FC0BA09-F000-41CE-8A45-F049C9691ACA}" destId="{84D1B20B-7FB0-492D-A8AB-B12FF08E32A7}" srcOrd="7" destOrd="0" presId="urn:microsoft.com/office/officeart/2005/8/layout/default#2"/>
    <dgm:cxn modelId="{2D1FF3AF-F908-4519-8E92-0D4CC4C7F7E4}" type="presParOf" srcId="{4FC0BA09-F000-41CE-8A45-F049C9691ACA}" destId="{53827E3B-9FF8-4113-8FC2-220EBBD4ABF5}" srcOrd="8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F623CC-3768-46BC-8496-E396DD00FDCC}" type="doc">
      <dgm:prSet loTypeId="urn:microsoft.com/office/officeart/2005/8/layout/default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3E6B96-CC04-4296-99DE-BA1CB0F280ED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New</a:t>
          </a:r>
          <a:endParaRPr lang="en-US" dirty="0"/>
        </a:p>
      </dgm:t>
    </dgm:pt>
    <dgm:pt modelId="{810D7429-330E-4976-ADDA-3ABD2E2BEC3D}" type="parTrans" cxnId="{02479CA2-DBAB-43D6-8070-055D2EF14D05}">
      <dgm:prSet/>
      <dgm:spPr/>
      <dgm:t>
        <a:bodyPr/>
        <a:lstStyle/>
        <a:p>
          <a:endParaRPr lang="en-US"/>
        </a:p>
      </dgm:t>
    </dgm:pt>
    <dgm:pt modelId="{16BCF0CB-84FE-4B61-9701-1B457D2E337D}" type="sibTrans" cxnId="{02479CA2-DBAB-43D6-8070-055D2EF14D05}">
      <dgm:prSet/>
      <dgm:spPr/>
      <dgm:t>
        <a:bodyPr/>
        <a:lstStyle/>
        <a:p>
          <a:endParaRPr lang="en-US"/>
        </a:p>
      </dgm:t>
    </dgm:pt>
    <dgm:pt modelId="{2E007844-894C-475D-B1CC-1AAD9D1D822D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Hit a wall</a:t>
          </a:r>
          <a:endParaRPr lang="en-US" dirty="0"/>
        </a:p>
      </dgm:t>
    </dgm:pt>
    <dgm:pt modelId="{5EAB493A-F6F3-4931-A8B1-A2BD01D4287C}" type="parTrans" cxnId="{DE9BC13F-EA7C-4B44-8D59-DF43DC626D60}">
      <dgm:prSet/>
      <dgm:spPr/>
      <dgm:t>
        <a:bodyPr/>
        <a:lstStyle/>
        <a:p>
          <a:endParaRPr lang="en-US"/>
        </a:p>
      </dgm:t>
    </dgm:pt>
    <dgm:pt modelId="{6640BCDA-B52D-43DC-B02B-E3622BE48F04}" type="sibTrans" cxnId="{DE9BC13F-EA7C-4B44-8D59-DF43DC626D60}">
      <dgm:prSet/>
      <dgm:spPr/>
      <dgm:t>
        <a:bodyPr/>
        <a:lstStyle/>
        <a:p>
          <a:endParaRPr lang="en-US"/>
        </a:p>
      </dgm:t>
    </dgm:pt>
    <dgm:pt modelId="{28787E81-1873-40FE-B9E9-8F5BE4DBA8C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Faster</a:t>
          </a:r>
          <a:endParaRPr lang="en-US" dirty="0"/>
        </a:p>
      </dgm:t>
    </dgm:pt>
    <dgm:pt modelId="{31C9F732-582C-4F6C-BA77-C37273FBFA05}" type="parTrans" cxnId="{F9D9340A-6CFB-4D77-A6E0-D1FA00C2BB21}">
      <dgm:prSet/>
      <dgm:spPr/>
      <dgm:t>
        <a:bodyPr/>
        <a:lstStyle/>
        <a:p>
          <a:endParaRPr lang="en-US"/>
        </a:p>
      </dgm:t>
    </dgm:pt>
    <dgm:pt modelId="{6EFB5256-6226-4377-8049-A179F16A2C1C}" type="sibTrans" cxnId="{F9D9340A-6CFB-4D77-A6E0-D1FA00C2BB21}">
      <dgm:prSet/>
      <dgm:spPr/>
      <dgm:t>
        <a:bodyPr/>
        <a:lstStyle/>
        <a:p>
          <a:endParaRPr lang="en-US"/>
        </a:p>
      </dgm:t>
    </dgm:pt>
    <dgm:pt modelId="{E8742BA6-256F-4907-8482-007B73A4665B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Easier</a:t>
          </a:r>
          <a:endParaRPr lang="en-US" dirty="0"/>
        </a:p>
      </dgm:t>
    </dgm:pt>
    <dgm:pt modelId="{70C634AD-59E3-4979-8643-3C299B4E3665}" type="parTrans" cxnId="{3A2B2449-D1F3-48CF-86EB-1C81193F26C5}">
      <dgm:prSet/>
      <dgm:spPr/>
      <dgm:t>
        <a:bodyPr/>
        <a:lstStyle/>
        <a:p>
          <a:endParaRPr lang="en-US"/>
        </a:p>
      </dgm:t>
    </dgm:pt>
    <dgm:pt modelId="{0D0B9EC8-EF50-4911-961E-629A12492D9F}" type="sibTrans" cxnId="{3A2B2449-D1F3-48CF-86EB-1C81193F26C5}">
      <dgm:prSet/>
      <dgm:spPr/>
      <dgm:t>
        <a:bodyPr/>
        <a:lstStyle/>
        <a:p>
          <a:endParaRPr lang="en-US"/>
        </a:p>
      </dgm:t>
    </dgm:pt>
    <dgm:pt modelId="{8A43605E-E9B9-4526-85BE-33948C68865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Fun</a:t>
          </a:r>
          <a:endParaRPr lang="en-US" dirty="0"/>
        </a:p>
      </dgm:t>
    </dgm:pt>
    <dgm:pt modelId="{A8174768-2B2F-4826-A4CB-C3CF4CBC28CF}" type="parTrans" cxnId="{D0C60019-686D-4C45-AC49-B0481A102D21}">
      <dgm:prSet/>
      <dgm:spPr/>
      <dgm:t>
        <a:bodyPr/>
        <a:lstStyle/>
        <a:p>
          <a:endParaRPr lang="en-US"/>
        </a:p>
      </dgm:t>
    </dgm:pt>
    <dgm:pt modelId="{8C695057-5F37-4E67-A678-FB7361DF7F2D}" type="sibTrans" cxnId="{D0C60019-686D-4C45-AC49-B0481A102D21}">
      <dgm:prSet/>
      <dgm:spPr/>
      <dgm:t>
        <a:bodyPr/>
        <a:lstStyle/>
        <a:p>
          <a:endParaRPr lang="en-US"/>
        </a:p>
      </dgm:t>
    </dgm:pt>
    <dgm:pt modelId="{4FC0BA09-F000-41CE-8A45-F049C9691ACA}" type="pres">
      <dgm:prSet presAssocID="{A4F623CC-3768-46BC-8496-E396DD00FDC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3A79E5-3026-4882-8E1C-AC184430D8DC}" type="pres">
      <dgm:prSet presAssocID="{A13E6B96-CC04-4296-99DE-BA1CB0F280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63255-5296-4C49-BE4F-5D3B7B376CFC}" type="pres">
      <dgm:prSet presAssocID="{16BCF0CB-84FE-4B61-9701-1B457D2E337D}" presName="sibTrans" presStyleCnt="0"/>
      <dgm:spPr/>
    </dgm:pt>
    <dgm:pt modelId="{7406B237-CD45-4A86-9191-FF667684DB55}" type="pres">
      <dgm:prSet presAssocID="{2E007844-894C-475D-B1CC-1AAD9D1D822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76627-B0C7-4D21-A75D-07B5B54EA670}" type="pres">
      <dgm:prSet presAssocID="{6640BCDA-B52D-43DC-B02B-E3622BE48F04}" presName="sibTrans" presStyleCnt="0"/>
      <dgm:spPr/>
    </dgm:pt>
    <dgm:pt modelId="{68F191C1-4E1B-4E2F-B239-F3331483C91E}" type="pres">
      <dgm:prSet presAssocID="{28787E81-1873-40FE-B9E9-8F5BE4DBA8C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E6C28-87C3-4822-B846-0AED63DB623A}" type="pres">
      <dgm:prSet presAssocID="{6EFB5256-6226-4377-8049-A179F16A2C1C}" presName="sibTrans" presStyleCnt="0"/>
      <dgm:spPr/>
    </dgm:pt>
    <dgm:pt modelId="{59C19002-7A33-4DB4-98FE-71368AA56DF6}" type="pres">
      <dgm:prSet presAssocID="{E8742BA6-256F-4907-8482-007B73A4665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1B20B-7FB0-492D-A8AB-B12FF08E32A7}" type="pres">
      <dgm:prSet presAssocID="{0D0B9EC8-EF50-4911-961E-629A12492D9F}" presName="sibTrans" presStyleCnt="0"/>
      <dgm:spPr/>
    </dgm:pt>
    <dgm:pt modelId="{53827E3B-9FF8-4113-8FC2-220EBBD4ABF5}" type="pres">
      <dgm:prSet presAssocID="{8A43605E-E9B9-4526-85BE-33948C68865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965735-8A6F-44EA-98C6-600A6306FF83}" type="presOf" srcId="{8A43605E-E9B9-4526-85BE-33948C688652}" destId="{53827E3B-9FF8-4113-8FC2-220EBBD4ABF5}" srcOrd="0" destOrd="0" presId="urn:microsoft.com/office/officeart/2005/8/layout/default#3"/>
    <dgm:cxn modelId="{D0C60019-686D-4C45-AC49-B0481A102D21}" srcId="{A4F623CC-3768-46BC-8496-E396DD00FDCC}" destId="{8A43605E-E9B9-4526-85BE-33948C688652}" srcOrd="4" destOrd="0" parTransId="{A8174768-2B2F-4826-A4CB-C3CF4CBC28CF}" sibTransId="{8C695057-5F37-4E67-A678-FB7361DF7F2D}"/>
    <dgm:cxn modelId="{F9D9340A-6CFB-4D77-A6E0-D1FA00C2BB21}" srcId="{A4F623CC-3768-46BC-8496-E396DD00FDCC}" destId="{28787E81-1873-40FE-B9E9-8F5BE4DBA8CA}" srcOrd="2" destOrd="0" parTransId="{31C9F732-582C-4F6C-BA77-C37273FBFA05}" sibTransId="{6EFB5256-6226-4377-8049-A179F16A2C1C}"/>
    <dgm:cxn modelId="{FD63D812-01B4-4A37-B2D6-26BCA6525FDF}" type="presOf" srcId="{28787E81-1873-40FE-B9E9-8F5BE4DBA8CA}" destId="{68F191C1-4E1B-4E2F-B239-F3331483C91E}" srcOrd="0" destOrd="0" presId="urn:microsoft.com/office/officeart/2005/8/layout/default#3"/>
    <dgm:cxn modelId="{1946B073-E120-4B01-869D-B4EEE1738CA6}" type="presOf" srcId="{E8742BA6-256F-4907-8482-007B73A4665B}" destId="{59C19002-7A33-4DB4-98FE-71368AA56DF6}" srcOrd="0" destOrd="0" presId="urn:microsoft.com/office/officeart/2005/8/layout/default#3"/>
    <dgm:cxn modelId="{02479CA2-DBAB-43D6-8070-055D2EF14D05}" srcId="{A4F623CC-3768-46BC-8496-E396DD00FDCC}" destId="{A13E6B96-CC04-4296-99DE-BA1CB0F280ED}" srcOrd="0" destOrd="0" parTransId="{810D7429-330E-4976-ADDA-3ABD2E2BEC3D}" sibTransId="{16BCF0CB-84FE-4B61-9701-1B457D2E337D}"/>
    <dgm:cxn modelId="{3A2B2449-D1F3-48CF-86EB-1C81193F26C5}" srcId="{A4F623CC-3768-46BC-8496-E396DD00FDCC}" destId="{E8742BA6-256F-4907-8482-007B73A4665B}" srcOrd="3" destOrd="0" parTransId="{70C634AD-59E3-4979-8643-3C299B4E3665}" sibTransId="{0D0B9EC8-EF50-4911-961E-629A12492D9F}"/>
    <dgm:cxn modelId="{675C8678-ABD2-4202-88E3-1D053D715948}" type="presOf" srcId="{A13E6B96-CC04-4296-99DE-BA1CB0F280ED}" destId="{0E3A79E5-3026-4882-8E1C-AC184430D8DC}" srcOrd="0" destOrd="0" presId="urn:microsoft.com/office/officeart/2005/8/layout/default#3"/>
    <dgm:cxn modelId="{07750C6E-8F46-452E-A060-4F5B2B7BFF1F}" type="presOf" srcId="{A4F623CC-3768-46BC-8496-E396DD00FDCC}" destId="{4FC0BA09-F000-41CE-8A45-F049C9691ACA}" srcOrd="0" destOrd="0" presId="urn:microsoft.com/office/officeart/2005/8/layout/default#3"/>
    <dgm:cxn modelId="{02C5A8F0-2555-47A5-AB8E-38AD25126AF8}" type="presOf" srcId="{2E007844-894C-475D-B1CC-1AAD9D1D822D}" destId="{7406B237-CD45-4A86-9191-FF667684DB55}" srcOrd="0" destOrd="0" presId="urn:microsoft.com/office/officeart/2005/8/layout/default#3"/>
    <dgm:cxn modelId="{DE9BC13F-EA7C-4B44-8D59-DF43DC626D60}" srcId="{A4F623CC-3768-46BC-8496-E396DD00FDCC}" destId="{2E007844-894C-475D-B1CC-1AAD9D1D822D}" srcOrd="1" destOrd="0" parTransId="{5EAB493A-F6F3-4931-A8B1-A2BD01D4287C}" sibTransId="{6640BCDA-B52D-43DC-B02B-E3622BE48F04}"/>
    <dgm:cxn modelId="{3930844C-D200-4011-B83E-C0A54AFC3D6A}" type="presParOf" srcId="{4FC0BA09-F000-41CE-8A45-F049C9691ACA}" destId="{0E3A79E5-3026-4882-8E1C-AC184430D8DC}" srcOrd="0" destOrd="0" presId="urn:microsoft.com/office/officeart/2005/8/layout/default#3"/>
    <dgm:cxn modelId="{A9A00945-4DCD-4B8C-8D0B-026739F4FBA3}" type="presParOf" srcId="{4FC0BA09-F000-41CE-8A45-F049C9691ACA}" destId="{B8C63255-5296-4C49-BE4F-5D3B7B376CFC}" srcOrd="1" destOrd="0" presId="urn:microsoft.com/office/officeart/2005/8/layout/default#3"/>
    <dgm:cxn modelId="{A606296D-EFA7-42C5-86C2-F7D8C13BE3B4}" type="presParOf" srcId="{4FC0BA09-F000-41CE-8A45-F049C9691ACA}" destId="{7406B237-CD45-4A86-9191-FF667684DB55}" srcOrd="2" destOrd="0" presId="urn:microsoft.com/office/officeart/2005/8/layout/default#3"/>
    <dgm:cxn modelId="{2AEA4D1A-63EA-4F0A-BF69-480E2FA40AAA}" type="presParOf" srcId="{4FC0BA09-F000-41CE-8A45-F049C9691ACA}" destId="{95776627-B0C7-4D21-A75D-07B5B54EA670}" srcOrd="3" destOrd="0" presId="urn:microsoft.com/office/officeart/2005/8/layout/default#3"/>
    <dgm:cxn modelId="{BCD771C5-F86E-49E7-B808-C07314036DC4}" type="presParOf" srcId="{4FC0BA09-F000-41CE-8A45-F049C9691ACA}" destId="{68F191C1-4E1B-4E2F-B239-F3331483C91E}" srcOrd="4" destOrd="0" presId="urn:microsoft.com/office/officeart/2005/8/layout/default#3"/>
    <dgm:cxn modelId="{EDD698CB-7798-4DA8-BFDD-FB0D40166E90}" type="presParOf" srcId="{4FC0BA09-F000-41CE-8A45-F049C9691ACA}" destId="{6CEE6C28-87C3-4822-B846-0AED63DB623A}" srcOrd="5" destOrd="0" presId="urn:microsoft.com/office/officeart/2005/8/layout/default#3"/>
    <dgm:cxn modelId="{7D6D1BF8-9617-4DB4-A35D-2E3341A93C76}" type="presParOf" srcId="{4FC0BA09-F000-41CE-8A45-F049C9691ACA}" destId="{59C19002-7A33-4DB4-98FE-71368AA56DF6}" srcOrd="6" destOrd="0" presId="urn:microsoft.com/office/officeart/2005/8/layout/default#3"/>
    <dgm:cxn modelId="{C47ED577-BF4D-45EA-8134-BE39B331228B}" type="presParOf" srcId="{4FC0BA09-F000-41CE-8A45-F049C9691ACA}" destId="{84D1B20B-7FB0-492D-A8AB-B12FF08E32A7}" srcOrd="7" destOrd="0" presId="urn:microsoft.com/office/officeart/2005/8/layout/default#3"/>
    <dgm:cxn modelId="{4A4B15D7-D5D0-4ABA-9E85-9974D105FDDB}" type="presParOf" srcId="{4FC0BA09-F000-41CE-8A45-F049C9691ACA}" destId="{53827E3B-9FF8-4113-8FC2-220EBBD4ABF5}" srcOrd="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6C3C28-E930-4F66-BA61-97FBED7B3AB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7A5DB2-16F5-4110-B04F-61C09F9D72F7}">
      <dgm:prSet phldrT="[Text]"/>
      <dgm:spPr/>
      <dgm:t>
        <a:bodyPr/>
        <a:lstStyle/>
        <a:p>
          <a:r>
            <a:rPr lang="en-US" dirty="0" smtClean="0"/>
            <a:t>EC2</a:t>
          </a:r>
          <a:endParaRPr lang="en-US" dirty="0"/>
        </a:p>
      </dgm:t>
    </dgm:pt>
    <dgm:pt modelId="{B9D0AC90-CF8C-47A9-8DE7-48BF3349384E}" type="parTrans" cxnId="{6164E43D-F07D-4F89-AEEF-8BC2452C489F}">
      <dgm:prSet/>
      <dgm:spPr/>
      <dgm:t>
        <a:bodyPr/>
        <a:lstStyle/>
        <a:p>
          <a:endParaRPr lang="en-US"/>
        </a:p>
      </dgm:t>
    </dgm:pt>
    <dgm:pt modelId="{2C69BA87-2DEB-43E8-8F3E-EBBD96004DEC}" type="sibTrans" cxnId="{6164E43D-F07D-4F89-AEEF-8BC2452C489F}">
      <dgm:prSet/>
      <dgm:spPr/>
      <dgm:t>
        <a:bodyPr/>
        <a:lstStyle/>
        <a:p>
          <a:endParaRPr lang="en-US"/>
        </a:p>
      </dgm:t>
    </dgm:pt>
    <dgm:pt modelId="{50A63828-F7EC-4AC8-AC37-5D5A55657D26}">
      <dgm:prSet phldrT="[Text]"/>
      <dgm:spPr/>
      <dgm:t>
        <a:bodyPr/>
        <a:lstStyle/>
        <a:p>
          <a:r>
            <a:rPr lang="en-US" dirty="0" smtClean="0"/>
            <a:t>Rails</a:t>
          </a:r>
          <a:endParaRPr lang="en-US" dirty="0"/>
        </a:p>
      </dgm:t>
    </dgm:pt>
    <dgm:pt modelId="{57E9FF9D-9932-4797-B39A-A6CA8BF2B827}" type="parTrans" cxnId="{F9A23497-6468-438C-9E6F-724B512C03B5}">
      <dgm:prSet/>
      <dgm:spPr/>
      <dgm:t>
        <a:bodyPr/>
        <a:lstStyle/>
        <a:p>
          <a:endParaRPr lang="en-US"/>
        </a:p>
      </dgm:t>
    </dgm:pt>
    <dgm:pt modelId="{DA3C19AF-42C0-4A39-95DD-E5DC23C9D31B}" type="sibTrans" cxnId="{F9A23497-6468-438C-9E6F-724B512C03B5}">
      <dgm:prSet/>
      <dgm:spPr/>
      <dgm:t>
        <a:bodyPr/>
        <a:lstStyle/>
        <a:p>
          <a:endParaRPr lang="en-US"/>
        </a:p>
      </dgm:t>
    </dgm:pt>
    <dgm:pt modelId="{27727625-B72D-4AFD-B8C8-B49992CB021F}">
      <dgm:prSet phldrT="[Text]"/>
      <dgm:spPr/>
      <dgm:t>
        <a:bodyPr/>
        <a:lstStyle/>
        <a:p>
          <a:r>
            <a:rPr lang="en-US" dirty="0" smtClean="0"/>
            <a:t>Facebook API</a:t>
          </a:r>
          <a:endParaRPr lang="en-US" dirty="0"/>
        </a:p>
      </dgm:t>
    </dgm:pt>
    <dgm:pt modelId="{89F5D056-D29B-48B1-BA4C-E7A7AC3F803C}" type="parTrans" cxnId="{13A09486-7FCF-4E1A-B9B1-3635A90768CB}">
      <dgm:prSet/>
      <dgm:spPr/>
      <dgm:t>
        <a:bodyPr/>
        <a:lstStyle/>
        <a:p>
          <a:endParaRPr lang="en-US"/>
        </a:p>
      </dgm:t>
    </dgm:pt>
    <dgm:pt modelId="{71A8160F-7431-47F9-9C06-1088C4A971D5}" type="sibTrans" cxnId="{13A09486-7FCF-4E1A-B9B1-3635A90768CB}">
      <dgm:prSet/>
      <dgm:spPr/>
      <dgm:t>
        <a:bodyPr/>
        <a:lstStyle/>
        <a:p>
          <a:endParaRPr lang="en-US"/>
        </a:p>
      </dgm:t>
    </dgm:pt>
    <dgm:pt modelId="{9E57740E-0D57-4B08-9E96-29EA1E59885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3F676E8-67C9-4B6D-9569-0207AB923CF5}" type="parTrans" cxnId="{0ED71635-0287-41BE-B69E-472973D54E5B}">
      <dgm:prSet/>
      <dgm:spPr/>
      <dgm:t>
        <a:bodyPr/>
        <a:lstStyle/>
        <a:p>
          <a:endParaRPr lang="en-US"/>
        </a:p>
      </dgm:t>
    </dgm:pt>
    <dgm:pt modelId="{2270D426-15B2-4BF4-8ED2-1C069ECDF927}" type="sibTrans" cxnId="{0ED71635-0287-41BE-B69E-472973D54E5B}">
      <dgm:prSet/>
      <dgm:spPr/>
      <dgm:t>
        <a:bodyPr/>
        <a:lstStyle/>
        <a:p>
          <a:endParaRPr lang="en-US"/>
        </a:p>
      </dgm:t>
    </dgm:pt>
    <dgm:pt modelId="{AFC195CB-A95F-4A89-ABBB-E9340B53E71F}">
      <dgm:prSet phldrT="[Text]"/>
      <dgm:spPr/>
      <dgm:t>
        <a:bodyPr/>
        <a:lstStyle/>
        <a:p>
          <a:r>
            <a:rPr lang="en-US" dirty="0" smtClean="0"/>
            <a:t>Security Groups</a:t>
          </a:r>
          <a:endParaRPr lang="en-US" dirty="0"/>
        </a:p>
      </dgm:t>
    </dgm:pt>
    <dgm:pt modelId="{AC93EEEE-1F70-43C1-95DB-300A9C880079}" type="sibTrans" cxnId="{1AF989EF-3342-43CB-B7CF-25E7972A76F3}">
      <dgm:prSet/>
      <dgm:spPr/>
      <dgm:t>
        <a:bodyPr/>
        <a:lstStyle/>
        <a:p>
          <a:endParaRPr lang="en-US"/>
        </a:p>
      </dgm:t>
    </dgm:pt>
    <dgm:pt modelId="{D393518F-3057-4D20-89BB-627FCEB65A4E}" type="parTrans" cxnId="{1AF989EF-3342-43CB-B7CF-25E7972A76F3}">
      <dgm:prSet/>
      <dgm:spPr/>
      <dgm:t>
        <a:bodyPr/>
        <a:lstStyle/>
        <a:p>
          <a:endParaRPr lang="en-US"/>
        </a:p>
      </dgm:t>
    </dgm:pt>
    <dgm:pt modelId="{BC858923-D6B2-4801-8D7A-62B53EA853BD}">
      <dgm:prSet phldrT="[Text]"/>
      <dgm:spPr/>
      <dgm:t>
        <a:bodyPr/>
        <a:lstStyle/>
        <a:p>
          <a:r>
            <a:rPr lang="en-US" dirty="0" smtClean="0"/>
            <a:t>Load Balancers</a:t>
          </a:r>
          <a:endParaRPr lang="en-US" dirty="0"/>
        </a:p>
      </dgm:t>
    </dgm:pt>
    <dgm:pt modelId="{2923C2A6-BAE8-42B9-97EB-8CD486E425D9}" type="parTrans" cxnId="{F315D317-6CCB-4AB3-949C-73B47799D173}">
      <dgm:prSet/>
      <dgm:spPr/>
      <dgm:t>
        <a:bodyPr/>
        <a:lstStyle/>
        <a:p>
          <a:endParaRPr lang="en-US"/>
        </a:p>
      </dgm:t>
    </dgm:pt>
    <dgm:pt modelId="{DB49AB63-350F-490D-B457-71E033D37E89}" type="sibTrans" cxnId="{F315D317-6CCB-4AB3-949C-73B47799D173}">
      <dgm:prSet/>
      <dgm:spPr/>
      <dgm:t>
        <a:bodyPr/>
        <a:lstStyle/>
        <a:p>
          <a:endParaRPr lang="en-US"/>
        </a:p>
      </dgm:t>
    </dgm:pt>
    <dgm:pt modelId="{1D3F4BD0-D57E-4E02-92E7-CFEAD8C1F2EB}">
      <dgm:prSet phldrT="[Text]"/>
      <dgm:spPr/>
      <dgm:t>
        <a:bodyPr/>
        <a:lstStyle/>
        <a:p>
          <a:r>
            <a:rPr lang="en-US" dirty="0" smtClean="0"/>
            <a:t>RDS</a:t>
          </a:r>
          <a:endParaRPr lang="en-US" dirty="0"/>
        </a:p>
      </dgm:t>
    </dgm:pt>
    <dgm:pt modelId="{9FF32393-9397-4E90-89A7-724C72E9B788}" type="parTrans" cxnId="{F61CC9F5-71AE-42D0-B559-7C83A25A7077}">
      <dgm:prSet/>
      <dgm:spPr/>
      <dgm:t>
        <a:bodyPr/>
        <a:lstStyle/>
        <a:p>
          <a:endParaRPr lang="en-US"/>
        </a:p>
      </dgm:t>
    </dgm:pt>
    <dgm:pt modelId="{FFB102B2-4C75-4E6C-921A-FFFBBE70DA61}" type="sibTrans" cxnId="{F61CC9F5-71AE-42D0-B559-7C83A25A7077}">
      <dgm:prSet/>
      <dgm:spPr/>
      <dgm:t>
        <a:bodyPr/>
        <a:lstStyle/>
        <a:p>
          <a:endParaRPr lang="en-US"/>
        </a:p>
      </dgm:t>
    </dgm:pt>
    <dgm:pt modelId="{441E0750-407D-482B-A2E3-25D51FC93F6F}">
      <dgm:prSet phldrT="[Text]"/>
      <dgm:spPr/>
      <dgm:t>
        <a:bodyPr/>
        <a:lstStyle/>
        <a:p>
          <a:r>
            <a:rPr lang="en-US" dirty="0" smtClean="0"/>
            <a:t>S3</a:t>
          </a:r>
          <a:endParaRPr lang="en-US" dirty="0"/>
        </a:p>
      </dgm:t>
    </dgm:pt>
    <dgm:pt modelId="{A09633EA-D7E2-452F-A1C8-8174CF71C2DD}" type="parTrans" cxnId="{4934A1BC-DBB4-4385-92BC-C6B3ED132CCB}">
      <dgm:prSet/>
      <dgm:spPr/>
      <dgm:t>
        <a:bodyPr/>
        <a:lstStyle/>
        <a:p>
          <a:endParaRPr lang="en-US"/>
        </a:p>
      </dgm:t>
    </dgm:pt>
    <dgm:pt modelId="{FE0A8BD1-9892-4433-9BEA-17861CDD9861}" type="sibTrans" cxnId="{4934A1BC-DBB4-4385-92BC-C6B3ED132CCB}">
      <dgm:prSet/>
      <dgm:spPr/>
      <dgm:t>
        <a:bodyPr/>
        <a:lstStyle/>
        <a:p>
          <a:endParaRPr lang="en-US"/>
        </a:p>
      </dgm:t>
    </dgm:pt>
    <dgm:pt modelId="{C1BC245D-B794-4A0E-8C65-9CB04F3752B4}">
      <dgm:prSet phldrT="[Text]"/>
      <dgm:spPr/>
      <dgm:t>
        <a:bodyPr/>
        <a:lstStyle/>
        <a:p>
          <a:r>
            <a:rPr lang="en-US" dirty="0" smtClean="0"/>
            <a:t>Some Useful Gems</a:t>
          </a:r>
          <a:endParaRPr lang="en-US" dirty="0"/>
        </a:p>
      </dgm:t>
    </dgm:pt>
    <dgm:pt modelId="{7D16484D-1978-4DF6-960A-4E24F9BE6A17}" type="parTrans" cxnId="{B127C3AA-7BED-47A6-8DC2-E4BD13CF04E2}">
      <dgm:prSet/>
      <dgm:spPr/>
      <dgm:t>
        <a:bodyPr/>
        <a:lstStyle/>
        <a:p>
          <a:endParaRPr lang="en-US"/>
        </a:p>
      </dgm:t>
    </dgm:pt>
    <dgm:pt modelId="{9CF3868A-8572-4CBC-9EFA-38A3C1B22007}" type="sibTrans" cxnId="{B127C3AA-7BED-47A6-8DC2-E4BD13CF04E2}">
      <dgm:prSet/>
      <dgm:spPr/>
      <dgm:t>
        <a:bodyPr/>
        <a:lstStyle/>
        <a:p>
          <a:endParaRPr lang="en-US"/>
        </a:p>
      </dgm:t>
    </dgm:pt>
    <dgm:pt modelId="{62E6A445-CFB8-4190-942E-5CAB2D6EFA93}">
      <dgm:prSet phldrT="[Text]"/>
      <dgm:spPr/>
      <dgm:t>
        <a:bodyPr/>
        <a:lstStyle/>
        <a:p>
          <a:r>
            <a:rPr lang="en-US" dirty="0" smtClean="0"/>
            <a:t>Paper Clip – to connect to S3</a:t>
          </a:r>
          <a:endParaRPr lang="en-US" dirty="0"/>
        </a:p>
      </dgm:t>
    </dgm:pt>
    <dgm:pt modelId="{4CAD62D9-B109-450F-B7F2-42669F9B107C}" type="parTrans" cxnId="{2D4DE753-B892-446E-BD6F-0E485A5321E9}">
      <dgm:prSet/>
      <dgm:spPr/>
      <dgm:t>
        <a:bodyPr/>
        <a:lstStyle/>
        <a:p>
          <a:endParaRPr lang="en-US"/>
        </a:p>
      </dgm:t>
    </dgm:pt>
    <dgm:pt modelId="{FDAC8749-6669-4921-B91F-14039079F8EE}" type="sibTrans" cxnId="{2D4DE753-B892-446E-BD6F-0E485A5321E9}">
      <dgm:prSet/>
      <dgm:spPr/>
      <dgm:t>
        <a:bodyPr/>
        <a:lstStyle/>
        <a:p>
          <a:endParaRPr lang="en-US"/>
        </a:p>
      </dgm:t>
    </dgm:pt>
    <dgm:pt modelId="{CA3E2AF7-96F6-4722-98C6-7AD94B590E8D}">
      <dgm:prSet phldrT="[Text]"/>
      <dgm:spPr/>
      <dgm:t>
        <a:bodyPr/>
        <a:lstStyle/>
        <a:p>
          <a:r>
            <a:rPr lang="en-US" dirty="0" smtClean="0"/>
            <a:t>Koala – Facebook API</a:t>
          </a:r>
          <a:endParaRPr lang="en-US" dirty="0"/>
        </a:p>
      </dgm:t>
    </dgm:pt>
    <dgm:pt modelId="{1500BD6C-DA7F-4BBC-9166-D2CA9B569812}" type="parTrans" cxnId="{32CD9A6C-B817-47DB-9D55-7ED43C35FA28}">
      <dgm:prSet/>
      <dgm:spPr/>
      <dgm:t>
        <a:bodyPr/>
        <a:lstStyle/>
        <a:p>
          <a:endParaRPr lang="en-US"/>
        </a:p>
      </dgm:t>
    </dgm:pt>
    <dgm:pt modelId="{C1DA3FD1-11F3-45C5-A330-72D91D8FDF1D}" type="sibTrans" cxnId="{32CD9A6C-B817-47DB-9D55-7ED43C35FA28}">
      <dgm:prSet/>
      <dgm:spPr/>
      <dgm:t>
        <a:bodyPr/>
        <a:lstStyle/>
        <a:p>
          <a:endParaRPr lang="en-US"/>
        </a:p>
      </dgm:t>
    </dgm:pt>
    <dgm:pt modelId="{222A6E4C-F10F-4ADF-B935-185F4981B750}">
      <dgm:prSet phldrT="[Text]"/>
      <dgm:spPr/>
      <dgm:t>
        <a:bodyPr/>
        <a:lstStyle/>
        <a:p>
          <a:r>
            <a:rPr lang="en-US" dirty="0" smtClean="0"/>
            <a:t>Will Paginate – Pagination and Search</a:t>
          </a:r>
          <a:endParaRPr lang="en-US" dirty="0"/>
        </a:p>
      </dgm:t>
    </dgm:pt>
    <dgm:pt modelId="{9D5DD41A-0E75-472C-A229-FF6FE3CF5C86}" type="parTrans" cxnId="{45C0D585-3DA8-4911-87A5-AAA07909C79E}">
      <dgm:prSet/>
      <dgm:spPr/>
      <dgm:t>
        <a:bodyPr/>
        <a:lstStyle/>
        <a:p>
          <a:endParaRPr lang="en-US"/>
        </a:p>
      </dgm:t>
    </dgm:pt>
    <dgm:pt modelId="{384D4B87-0479-48C6-9FBF-512947376CE2}" type="sibTrans" cxnId="{45C0D585-3DA8-4911-87A5-AAA07909C79E}">
      <dgm:prSet/>
      <dgm:spPr/>
      <dgm:t>
        <a:bodyPr/>
        <a:lstStyle/>
        <a:p>
          <a:endParaRPr lang="en-US"/>
        </a:p>
      </dgm:t>
    </dgm:pt>
    <dgm:pt modelId="{DDC83BEA-F1FF-40C6-8420-8E76330CB3CC}">
      <dgm:prSet phldrT="[Text]"/>
      <dgm:spPr/>
      <dgm:t>
        <a:bodyPr/>
        <a:lstStyle/>
        <a:p>
          <a:r>
            <a:rPr lang="en-US" dirty="0" err="1" smtClean="0"/>
            <a:t>Nokogiri</a:t>
          </a:r>
          <a:r>
            <a:rPr lang="en-US" dirty="0" smtClean="0"/>
            <a:t> – Web Page Scraping</a:t>
          </a:r>
          <a:endParaRPr lang="en-US" dirty="0"/>
        </a:p>
      </dgm:t>
    </dgm:pt>
    <dgm:pt modelId="{13C63986-EB80-46D2-8C78-433302D3CB64}" type="parTrans" cxnId="{0FDD63DD-FD58-4E13-AD10-9A433D7E460D}">
      <dgm:prSet/>
      <dgm:spPr/>
      <dgm:t>
        <a:bodyPr/>
        <a:lstStyle/>
        <a:p>
          <a:endParaRPr lang="en-US"/>
        </a:p>
      </dgm:t>
    </dgm:pt>
    <dgm:pt modelId="{EFD4C744-0FBF-4895-8457-64A52F86F690}" type="sibTrans" cxnId="{0FDD63DD-FD58-4E13-AD10-9A433D7E460D}">
      <dgm:prSet/>
      <dgm:spPr/>
      <dgm:t>
        <a:bodyPr/>
        <a:lstStyle/>
        <a:p>
          <a:endParaRPr lang="en-US"/>
        </a:p>
      </dgm:t>
    </dgm:pt>
    <dgm:pt modelId="{4DA54CF8-0D61-477B-9078-20CFC013ED25}">
      <dgm:prSet phldrT="[Text]"/>
      <dgm:spPr/>
      <dgm:t>
        <a:bodyPr/>
        <a:lstStyle/>
        <a:p>
          <a:endParaRPr lang="en-US" dirty="0"/>
        </a:p>
      </dgm:t>
    </dgm:pt>
    <dgm:pt modelId="{486C2C46-8EFF-4C3C-A322-DBC2EDF6B80D}" type="parTrans" cxnId="{5535D77A-7D23-46D5-9141-DAE2DF48D3A7}">
      <dgm:prSet/>
      <dgm:spPr/>
      <dgm:t>
        <a:bodyPr/>
        <a:lstStyle/>
        <a:p>
          <a:endParaRPr lang="en-US"/>
        </a:p>
      </dgm:t>
    </dgm:pt>
    <dgm:pt modelId="{78D6A675-FE90-4C7F-A303-22EAB420D48F}" type="sibTrans" cxnId="{5535D77A-7D23-46D5-9141-DAE2DF48D3A7}">
      <dgm:prSet/>
      <dgm:spPr/>
      <dgm:t>
        <a:bodyPr/>
        <a:lstStyle/>
        <a:p>
          <a:endParaRPr lang="en-US"/>
        </a:p>
      </dgm:t>
    </dgm:pt>
    <dgm:pt modelId="{0B5AB55F-D525-4A02-A208-AA3F6E1A4487}">
      <dgm:prSet phldrT="[Text]"/>
      <dgm:spPr/>
      <dgm:t>
        <a:bodyPr/>
        <a:lstStyle/>
        <a:p>
          <a:r>
            <a:rPr lang="en-US" dirty="0" smtClean="0"/>
            <a:t>OAuth2</a:t>
          </a:r>
          <a:endParaRPr lang="en-US" dirty="0"/>
        </a:p>
      </dgm:t>
    </dgm:pt>
    <dgm:pt modelId="{747A4661-5B77-448F-A763-6DDE190732E2}" type="parTrans" cxnId="{25D0158A-97A5-4421-AAB3-86E77C7891D3}">
      <dgm:prSet/>
      <dgm:spPr/>
      <dgm:t>
        <a:bodyPr/>
        <a:lstStyle/>
        <a:p>
          <a:endParaRPr lang="en-US"/>
        </a:p>
      </dgm:t>
    </dgm:pt>
    <dgm:pt modelId="{35D187EB-D3BD-40BD-939E-5C8530C623F8}" type="sibTrans" cxnId="{25D0158A-97A5-4421-AAB3-86E77C7891D3}">
      <dgm:prSet/>
      <dgm:spPr/>
      <dgm:t>
        <a:bodyPr/>
        <a:lstStyle/>
        <a:p>
          <a:endParaRPr lang="en-US"/>
        </a:p>
      </dgm:t>
    </dgm:pt>
    <dgm:pt modelId="{8246CC62-BBF2-468E-80A7-D2C5D1F8058B}">
      <dgm:prSet phldrT="[Text]"/>
      <dgm:spPr/>
      <dgm:t>
        <a:bodyPr/>
        <a:lstStyle/>
        <a:p>
          <a:r>
            <a:rPr lang="en-US" dirty="0" smtClean="0"/>
            <a:t>Batching</a:t>
          </a:r>
          <a:endParaRPr lang="en-US" dirty="0"/>
        </a:p>
      </dgm:t>
    </dgm:pt>
    <dgm:pt modelId="{DEE16C61-6B37-4C95-85DC-5688BE2F248E}" type="parTrans" cxnId="{C9867AAC-038A-425D-8990-D55F6AA89F8A}">
      <dgm:prSet/>
      <dgm:spPr/>
      <dgm:t>
        <a:bodyPr/>
        <a:lstStyle/>
        <a:p>
          <a:endParaRPr lang="en-US"/>
        </a:p>
      </dgm:t>
    </dgm:pt>
    <dgm:pt modelId="{9670BD89-637D-4736-91B9-EC6349361693}" type="sibTrans" cxnId="{C9867AAC-038A-425D-8990-D55F6AA89F8A}">
      <dgm:prSet/>
      <dgm:spPr/>
      <dgm:t>
        <a:bodyPr/>
        <a:lstStyle/>
        <a:p>
          <a:endParaRPr lang="en-US"/>
        </a:p>
      </dgm:t>
    </dgm:pt>
    <dgm:pt modelId="{C0C89A28-EB60-4F14-9089-B6E51B8F4845}">
      <dgm:prSet phldrT="[Text]"/>
      <dgm:spPr/>
      <dgm:t>
        <a:bodyPr/>
        <a:lstStyle/>
        <a:p>
          <a:endParaRPr lang="en-US" dirty="0"/>
        </a:p>
      </dgm:t>
    </dgm:pt>
    <dgm:pt modelId="{57CC0211-4BF9-418E-A7FD-A5806C49399C}" type="parTrans" cxnId="{F16BD92D-9F79-4752-9C05-8A2D0BFC0104}">
      <dgm:prSet/>
      <dgm:spPr/>
      <dgm:t>
        <a:bodyPr/>
        <a:lstStyle/>
        <a:p>
          <a:endParaRPr lang="en-US"/>
        </a:p>
      </dgm:t>
    </dgm:pt>
    <dgm:pt modelId="{8571D161-A63A-476E-B1A3-6461631DF605}" type="sibTrans" cxnId="{F16BD92D-9F79-4752-9C05-8A2D0BFC0104}">
      <dgm:prSet/>
      <dgm:spPr/>
      <dgm:t>
        <a:bodyPr/>
        <a:lstStyle/>
        <a:p>
          <a:endParaRPr lang="en-US"/>
        </a:p>
      </dgm:t>
    </dgm:pt>
    <dgm:pt modelId="{4F8DE778-A198-4212-B240-33DC3F925A8A}">
      <dgm:prSet phldrT="[Text]"/>
      <dgm:spPr/>
      <dgm:t>
        <a:bodyPr/>
        <a:lstStyle/>
        <a:p>
          <a:endParaRPr lang="en-US" dirty="0"/>
        </a:p>
      </dgm:t>
    </dgm:pt>
    <dgm:pt modelId="{136A9AEA-F7EF-4377-BCAB-C134CAC65F90}" type="parTrans" cxnId="{6C018E8E-574A-4574-B34B-A142C1CB7DB7}">
      <dgm:prSet/>
      <dgm:spPr/>
      <dgm:t>
        <a:bodyPr/>
        <a:lstStyle/>
        <a:p>
          <a:endParaRPr lang="en-US"/>
        </a:p>
      </dgm:t>
    </dgm:pt>
    <dgm:pt modelId="{09346413-89F4-4EA5-8410-2D0328145375}" type="sibTrans" cxnId="{6C018E8E-574A-4574-B34B-A142C1CB7DB7}">
      <dgm:prSet/>
      <dgm:spPr/>
      <dgm:t>
        <a:bodyPr/>
        <a:lstStyle/>
        <a:p>
          <a:endParaRPr lang="en-US"/>
        </a:p>
      </dgm:t>
    </dgm:pt>
    <dgm:pt modelId="{2C238C3B-FDCA-408F-BC3E-F7097E963AE4}" type="pres">
      <dgm:prSet presAssocID="{F66C3C28-E930-4F66-BA61-97FBED7B3AB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370C4E7-145C-437A-852A-BC52388F995B}" type="pres">
      <dgm:prSet presAssocID="{687A5DB2-16F5-4110-B04F-61C09F9D72F7}" presName="composite" presStyleCnt="0"/>
      <dgm:spPr/>
    </dgm:pt>
    <dgm:pt modelId="{664DE5B9-5691-4CED-9A8F-2CBCCE73D488}" type="pres">
      <dgm:prSet presAssocID="{687A5DB2-16F5-4110-B04F-61C09F9D72F7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CFF91-0956-4301-AA05-F4F15BE1152A}" type="pres">
      <dgm:prSet presAssocID="{687A5DB2-16F5-4110-B04F-61C09F9D72F7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5C24C-0279-4128-A1AF-0C7836E587AD}" type="pres">
      <dgm:prSet presAssocID="{687A5DB2-16F5-4110-B04F-61C09F9D72F7}" presName="Accent" presStyleLbl="parChTrans1D1" presStyleIdx="0" presStyleCnt="3"/>
      <dgm:spPr/>
    </dgm:pt>
    <dgm:pt modelId="{9AB176CC-F088-45BD-82BD-547E7EB347AA}" type="pres">
      <dgm:prSet presAssocID="{687A5DB2-16F5-4110-B04F-61C09F9D72F7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B5964-06C4-4AEC-A595-D4AB6C731786}" type="pres">
      <dgm:prSet presAssocID="{2C69BA87-2DEB-43E8-8F3E-EBBD96004DEC}" presName="sibTrans" presStyleCnt="0"/>
      <dgm:spPr/>
    </dgm:pt>
    <dgm:pt modelId="{390021A8-B566-47F8-BAA8-7FE8D3E674D7}" type="pres">
      <dgm:prSet presAssocID="{50A63828-F7EC-4AC8-AC37-5D5A55657D26}" presName="composite" presStyleCnt="0"/>
      <dgm:spPr/>
    </dgm:pt>
    <dgm:pt modelId="{19811567-A9EF-4EDB-8066-BD9F3EA03598}" type="pres">
      <dgm:prSet presAssocID="{50A63828-F7EC-4AC8-AC37-5D5A55657D2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3D498-12F9-4171-9BF9-8C4F25C2ED6D}" type="pres">
      <dgm:prSet presAssocID="{50A63828-F7EC-4AC8-AC37-5D5A55657D2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C1D73-76FB-4192-8DB7-781742B720B4}" type="pres">
      <dgm:prSet presAssocID="{50A63828-F7EC-4AC8-AC37-5D5A55657D26}" presName="Accent" presStyleLbl="parChTrans1D1" presStyleIdx="1" presStyleCnt="3"/>
      <dgm:spPr/>
    </dgm:pt>
    <dgm:pt modelId="{006DA1B7-C62C-4F44-A7A9-628BFCF30FEA}" type="pres">
      <dgm:prSet presAssocID="{50A63828-F7EC-4AC8-AC37-5D5A55657D26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1B2D0-6183-4B56-91BD-9CBD5E6DBCF5}" type="pres">
      <dgm:prSet presAssocID="{DA3C19AF-42C0-4A39-95DD-E5DC23C9D31B}" presName="sibTrans" presStyleCnt="0"/>
      <dgm:spPr/>
    </dgm:pt>
    <dgm:pt modelId="{10202ADB-0A95-4AC0-A64D-D9343E13C1E7}" type="pres">
      <dgm:prSet presAssocID="{27727625-B72D-4AFD-B8C8-B49992CB021F}" presName="composite" presStyleCnt="0"/>
      <dgm:spPr/>
    </dgm:pt>
    <dgm:pt modelId="{719F3EDF-B1A1-4491-A0B3-F992574B9833}" type="pres">
      <dgm:prSet presAssocID="{27727625-B72D-4AFD-B8C8-B49992CB021F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13BA3-6B47-4E07-A1D7-9FAB155B3C45}" type="pres">
      <dgm:prSet presAssocID="{27727625-B72D-4AFD-B8C8-B49992CB021F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B6D14-CD5B-4FA0-9221-54931FDA2B88}" type="pres">
      <dgm:prSet presAssocID="{27727625-B72D-4AFD-B8C8-B49992CB021F}" presName="Accent" presStyleLbl="parChTrans1D1" presStyleIdx="2" presStyleCnt="3"/>
      <dgm:spPr/>
    </dgm:pt>
    <dgm:pt modelId="{40F3CFDC-4777-4406-9AFB-EFECAA6D94AF}" type="pres">
      <dgm:prSet presAssocID="{27727625-B72D-4AFD-B8C8-B49992CB021F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7A91C9-7444-4C16-B06C-96D24CA6CA38}" type="presOf" srcId="{AFC195CB-A95F-4A89-ABBB-E9340B53E71F}" destId="{9AB176CC-F088-45BD-82BD-547E7EB347AA}" srcOrd="0" destOrd="1" presId="urn:microsoft.com/office/officeart/2011/layout/TabList"/>
    <dgm:cxn modelId="{398A8008-9524-4268-A032-22E4B4FB4FA6}" type="presOf" srcId="{CA3E2AF7-96F6-4722-98C6-7AD94B590E8D}" destId="{006DA1B7-C62C-4F44-A7A9-628BFCF30FEA}" srcOrd="0" destOrd="1" presId="urn:microsoft.com/office/officeart/2011/layout/TabList"/>
    <dgm:cxn modelId="{C84E2164-C0F8-48D1-9642-0F1C424EBE37}" type="presOf" srcId="{222A6E4C-F10F-4ADF-B935-185F4981B750}" destId="{006DA1B7-C62C-4F44-A7A9-628BFCF30FEA}" srcOrd="0" destOrd="2" presId="urn:microsoft.com/office/officeart/2011/layout/TabList"/>
    <dgm:cxn modelId="{2D4DE753-B892-446E-BD6F-0E485A5321E9}" srcId="{50A63828-F7EC-4AC8-AC37-5D5A55657D26}" destId="{62E6A445-CFB8-4190-942E-5CAB2D6EFA93}" srcOrd="1" destOrd="0" parTransId="{4CAD62D9-B109-450F-B7F2-42669F9B107C}" sibTransId="{FDAC8749-6669-4921-B91F-14039079F8EE}"/>
    <dgm:cxn modelId="{1AF989EF-3342-43CB-B7CF-25E7972A76F3}" srcId="{687A5DB2-16F5-4110-B04F-61C09F9D72F7}" destId="{AFC195CB-A95F-4A89-ABBB-E9340B53E71F}" srcOrd="2" destOrd="0" parTransId="{D393518F-3057-4D20-89BB-627FCEB65A4E}" sibTransId="{AC93EEEE-1F70-43C1-95DB-300A9C880079}"/>
    <dgm:cxn modelId="{BA8C4874-4300-4E99-9DA4-86567C626872}" type="presOf" srcId="{4F8DE778-A198-4212-B240-33DC3F925A8A}" destId="{9AB176CC-F088-45BD-82BD-547E7EB347AA}" srcOrd="0" destOrd="4" presId="urn:microsoft.com/office/officeart/2011/layout/TabList"/>
    <dgm:cxn modelId="{C9867AAC-038A-425D-8990-D55F6AA89F8A}" srcId="{27727625-B72D-4AFD-B8C8-B49992CB021F}" destId="{8246CC62-BBF2-468E-80A7-D2C5D1F8058B}" srcOrd="2" destOrd="0" parTransId="{DEE16C61-6B37-4C95-85DC-5688BE2F248E}" sibTransId="{9670BD89-637D-4736-91B9-EC6349361693}"/>
    <dgm:cxn modelId="{76F98CB0-8A03-4127-92DE-861859257590}" type="presOf" srcId="{C0C89A28-EB60-4F14-9089-B6E51B8F4845}" destId="{006DA1B7-C62C-4F44-A7A9-628BFCF30FEA}" srcOrd="0" destOrd="4" presId="urn:microsoft.com/office/officeart/2011/layout/TabList"/>
    <dgm:cxn modelId="{6C018E8E-574A-4574-B34B-A142C1CB7DB7}" srcId="{687A5DB2-16F5-4110-B04F-61C09F9D72F7}" destId="{4F8DE778-A198-4212-B240-33DC3F925A8A}" srcOrd="5" destOrd="0" parTransId="{136A9AEA-F7EF-4377-BCAB-C134CAC65F90}" sibTransId="{09346413-89F4-4EA5-8410-2D0328145375}"/>
    <dgm:cxn modelId="{CE7E5A9A-5E6C-4E83-B973-1E3E89ABEDE0}" type="presOf" srcId="{0B5AB55F-D525-4A02-A208-AA3F6E1A4487}" destId="{40F3CFDC-4777-4406-9AFB-EFECAA6D94AF}" srcOrd="0" destOrd="0" presId="urn:microsoft.com/office/officeart/2011/layout/TabList"/>
    <dgm:cxn modelId="{32CD9A6C-B817-47DB-9D55-7ED43C35FA28}" srcId="{50A63828-F7EC-4AC8-AC37-5D5A55657D26}" destId="{CA3E2AF7-96F6-4722-98C6-7AD94B590E8D}" srcOrd="2" destOrd="0" parTransId="{1500BD6C-DA7F-4BBC-9166-D2CA9B569812}" sibTransId="{C1DA3FD1-11F3-45C5-A330-72D91D8FDF1D}"/>
    <dgm:cxn modelId="{F61CC9F5-71AE-42D0-B559-7C83A25A7077}" srcId="{687A5DB2-16F5-4110-B04F-61C09F9D72F7}" destId="{1D3F4BD0-D57E-4E02-92E7-CFEAD8C1F2EB}" srcOrd="4" destOrd="0" parTransId="{9FF32393-9397-4E90-89A7-724C72E9B788}" sibTransId="{FFB102B2-4C75-4E6C-921A-FFFBBE70DA61}"/>
    <dgm:cxn modelId="{45C0D585-3DA8-4911-87A5-AAA07909C79E}" srcId="{50A63828-F7EC-4AC8-AC37-5D5A55657D26}" destId="{222A6E4C-F10F-4ADF-B935-185F4981B750}" srcOrd="3" destOrd="0" parTransId="{9D5DD41A-0E75-472C-A229-FF6FE3CF5C86}" sibTransId="{384D4B87-0479-48C6-9FBF-512947376CE2}"/>
    <dgm:cxn modelId="{560EAAB6-992F-414F-819A-BFF08A44500F}" type="presOf" srcId="{C1BC245D-B794-4A0E-8C65-9CB04F3752B4}" destId="{19811567-A9EF-4EDB-8066-BD9F3EA03598}" srcOrd="0" destOrd="0" presId="urn:microsoft.com/office/officeart/2011/layout/TabList"/>
    <dgm:cxn modelId="{3D062C74-61BA-44DD-80EB-FB78F8486B6F}" type="presOf" srcId="{1D3F4BD0-D57E-4E02-92E7-CFEAD8C1F2EB}" destId="{9AB176CC-F088-45BD-82BD-547E7EB347AA}" srcOrd="0" destOrd="3" presId="urn:microsoft.com/office/officeart/2011/layout/TabList"/>
    <dgm:cxn modelId="{06D80518-3322-43B2-9F50-3E9E59E5CB1B}" type="presOf" srcId="{62E6A445-CFB8-4190-942E-5CAB2D6EFA93}" destId="{006DA1B7-C62C-4F44-A7A9-628BFCF30FEA}" srcOrd="0" destOrd="0" presId="urn:microsoft.com/office/officeart/2011/layout/TabList"/>
    <dgm:cxn modelId="{6164E43D-F07D-4F89-AEEF-8BC2452C489F}" srcId="{F66C3C28-E930-4F66-BA61-97FBED7B3AB1}" destId="{687A5DB2-16F5-4110-B04F-61C09F9D72F7}" srcOrd="0" destOrd="0" parTransId="{B9D0AC90-CF8C-47A9-8DE7-48BF3349384E}" sibTransId="{2C69BA87-2DEB-43E8-8F3E-EBBD96004DEC}"/>
    <dgm:cxn modelId="{F16BD92D-9F79-4752-9C05-8A2D0BFC0104}" srcId="{50A63828-F7EC-4AC8-AC37-5D5A55657D26}" destId="{C0C89A28-EB60-4F14-9089-B6E51B8F4845}" srcOrd="5" destOrd="0" parTransId="{57CC0211-4BF9-418E-A7FD-A5806C49399C}" sibTransId="{8571D161-A63A-476E-B1A3-6461631DF605}"/>
    <dgm:cxn modelId="{9CBB9088-0D2F-4049-B060-FAB71A1EAC7C}" type="presOf" srcId="{BC858923-D6B2-4801-8D7A-62B53EA853BD}" destId="{9AB176CC-F088-45BD-82BD-547E7EB347AA}" srcOrd="0" destOrd="2" presId="urn:microsoft.com/office/officeart/2011/layout/TabList"/>
    <dgm:cxn modelId="{F315D317-6CCB-4AB3-949C-73B47799D173}" srcId="{687A5DB2-16F5-4110-B04F-61C09F9D72F7}" destId="{BC858923-D6B2-4801-8D7A-62B53EA853BD}" srcOrd="3" destOrd="0" parTransId="{2923C2A6-BAE8-42B9-97EB-8CD486E425D9}" sibTransId="{DB49AB63-350F-490D-B457-71E033D37E89}"/>
    <dgm:cxn modelId="{0ED71635-0287-41BE-B69E-472973D54E5B}" srcId="{27727625-B72D-4AFD-B8C8-B49992CB021F}" destId="{9E57740E-0D57-4B08-9E96-29EA1E598855}" srcOrd="0" destOrd="0" parTransId="{83F676E8-67C9-4B6D-9569-0207AB923CF5}" sibTransId="{2270D426-15B2-4BF4-8ED2-1C069ECDF927}"/>
    <dgm:cxn modelId="{5535D77A-7D23-46D5-9141-DAE2DF48D3A7}" srcId="{687A5DB2-16F5-4110-B04F-61C09F9D72F7}" destId="{4DA54CF8-0D61-477B-9078-20CFC013ED25}" srcOrd="0" destOrd="0" parTransId="{486C2C46-8EFF-4C3C-A322-DBC2EDF6B80D}" sibTransId="{78D6A675-FE90-4C7F-A303-22EAB420D48F}"/>
    <dgm:cxn modelId="{0FDD63DD-FD58-4E13-AD10-9A433D7E460D}" srcId="{50A63828-F7EC-4AC8-AC37-5D5A55657D26}" destId="{DDC83BEA-F1FF-40C6-8420-8E76330CB3CC}" srcOrd="4" destOrd="0" parTransId="{13C63986-EB80-46D2-8C78-433302D3CB64}" sibTransId="{EFD4C744-0FBF-4895-8457-64A52F86F690}"/>
    <dgm:cxn modelId="{25D0158A-97A5-4421-AAB3-86E77C7891D3}" srcId="{27727625-B72D-4AFD-B8C8-B49992CB021F}" destId="{0B5AB55F-D525-4A02-A208-AA3F6E1A4487}" srcOrd="1" destOrd="0" parTransId="{747A4661-5B77-448F-A763-6DDE190732E2}" sibTransId="{35D187EB-D3BD-40BD-939E-5C8530C623F8}"/>
    <dgm:cxn modelId="{B5B33818-01AF-42A1-BC3E-751A6BC2229E}" type="presOf" srcId="{9E57740E-0D57-4B08-9E96-29EA1E598855}" destId="{719F3EDF-B1A1-4491-A0B3-F992574B9833}" srcOrd="0" destOrd="0" presId="urn:microsoft.com/office/officeart/2011/layout/TabList"/>
    <dgm:cxn modelId="{78A4D19A-6008-4586-8C5B-E9359A9B2678}" type="presOf" srcId="{DDC83BEA-F1FF-40C6-8420-8E76330CB3CC}" destId="{006DA1B7-C62C-4F44-A7A9-628BFCF30FEA}" srcOrd="0" destOrd="3" presId="urn:microsoft.com/office/officeart/2011/layout/TabList"/>
    <dgm:cxn modelId="{8F06F9CA-1BF3-441B-9691-32756B26330F}" type="presOf" srcId="{50A63828-F7EC-4AC8-AC37-5D5A55657D26}" destId="{38B3D498-12F9-4171-9BF9-8C4F25C2ED6D}" srcOrd="0" destOrd="0" presId="urn:microsoft.com/office/officeart/2011/layout/TabList"/>
    <dgm:cxn modelId="{B127C3AA-7BED-47A6-8DC2-E4BD13CF04E2}" srcId="{50A63828-F7EC-4AC8-AC37-5D5A55657D26}" destId="{C1BC245D-B794-4A0E-8C65-9CB04F3752B4}" srcOrd="0" destOrd="0" parTransId="{7D16484D-1978-4DF6-960A-4E24F9BE6A17}" sibTransId="{9CF3868A-8572-4CBC-9EFA-38A3C1B22007}"/>
    <dgm:cxn modelId="{13A09486-7FCF-4E1A-B9B1-3635A90768CB}" srcId="{F66C3C28-E930-4F66-BA61-97FBED7B3AB1}" destId="{27727625-B72D-4AFD-B8C8-B49992CB021F}" srcOrd="2" destOrd="0" parTransId="{89F5D056-D29B-48B1-BA4C-E7A7AC3F803C}" sibTransId="{71A8160F-7431-47F9-9C06-1088C4A971D5}"/>
    <dgm:cxn modelId="{CC050238-CD2C-46C9-8408-10D69CB95A21}" type="presOf" srcId="{687A5DB2-16F5-4110-B04F-61C09F9D72F7}" destId="{EFDCFF91-0956-4301-AA05-F4F15BE1152A}" srcOrd="0" destOrd="0" presId="urn:microsoft.com/office/officeart/2011/layout/TabList"/>
    <dgm:cxn modelId="{F9A23497-6468-438C-9E6F-724B512C03B5}" srcId="{F66C3C28-E930-4F66-BA61-97FBED7B3AB1}" destId="{50A63828-F7EC-4AC8-AC37-5D5A55657D26}" srcOrd="1" destOrd="0" parTransId="{57E9FF9D-9932-4797-B39A-A6CA8BF2B827}" sibTransId="{DA3C19AF-42C0-4A39-95DD-E5DC23C9D31B}"/>
    <dgm:cxn modelId="{9C85BAE1-EDC2-4A47-ADD9-530FC59B622D}" type="presOf" srcId="{8246CC62-BBF2-468E-80A7-D2C5D1F8058B}" destId="{40F3CFDC-4777-4406-9AFB-EFECAA6D94AF}" srcOrd="0" destOrd="1" presId="urn:microsoft.com/office/officeart/2011/layout/TabList"/>
    <dgm:cxn modelId="{281CBF19-C813-4F1C-BA05-2E5203ECB128}" type="presOf" srcId="{4DA54CF8-0D61-477B-9078-20CFC013ED25}" destId="{664DE5B9-5691-4CED-9A8F-2CBCCE73D488}" srcOrd="0" destOrd="0" presId="urn:microsoft.com/office/officeart/2011/layout/TabList"/>
    <dgm:cxn modelId="{64056BE4-9C27-4778-B45A-15675E0579EC}" type="presOf" srcId="{27727625-B72D-4AFD-B8C8-B49992CB021F}" destId="{5C013BA3-6B47-4E07-A1D7-9FAB155B3C45}" srcOrd="0" destOrd="0" presId="urn:microsoft.com/office/officeart/2011/layout/TabList"/>
    <dgm:cxn modelId="{D3E518EE-128B-45F0-8AC2-93D92361FB4B}" type="presOf" srcId="{441E0750-407D-482B-A2E3-25D51FC93F6F}" destId="{9AB176CC-F088-45BD-82BD-547E7EB347AA}" srcOrd="0" destOrd="0" presId="urn:microsoft.com/office/officeart/2011/layout/TabList"/>
    <dgm:cxn modelId="{73D6716B-92DE-45A7-AE8C-B7BCA4716316}" type="presOf" srcId="{F66C3C28-E930-4F66-BA61-97FBED7B3AB1}" destId="{2C238C3B-FDCA-408F-BC3E-F7097E963AE4}" srcOrd="0" destOrd="0" presId="urn:microsoft.com/office/officeart/2011/layout/TabList"/>
    <dgm:cxn modelId="{4934A1BC-DBB4-4385-92BC-C6B3ED132CCB}" srcId="{687A5DB2-16F5-4110-B04F-61C09F9D72F7}" destId="{441E0750-407D-482B-A2E3-25D51FC93F6F}" srcOrd="1" destOrd="0" parTransId="{A09633EA-D7E2-452F-A1C8-8174CF71C2DD}" sibTransId="{FE0A8BD1-9892-4433-9BEA-17861CDD9861}"/>
    <dgm:cxn modelId="{6E6DBB28-4104-466F-BA50-F7F1AA3751AB}" type="presParOf" srcId="{2C238C3B-FDCA-408F-BC3E-F7097E963AE4}" destId="{D370C4E7-145C-437A-852A-BC52388F995B}" srcOrd="0" destOrd="0" presId="urn:microsoft.com/office/officeart/2011/layout/TabList"/>
    <dgm:cxn modelId="{0C43E64D-BB5E-420A-B101-5509C093190D}" type="presParOf" srcId="{D370C4E7-145C-437A-852A-BC52388F995B}" destId="{664DE5B9-5691-4CED-9A8F-2CBCCE73D488}" srcOrd="0" destOrd="0" presId="urn:microsoft.com/office/officeart/2011/layout/TabList"/>
    <dgm:cxn modelId="{76DF92CF-8EBE-4526-B1AE-C8BF15F1F6C6}" type="presParOf" srcId="{D370C4E7-145C-437A-852A-BC52388F995B}" destId="{EFDCFF91-0956-4301-AA05-F4F15BE1152A}" srcOrd="1" destOrd="0" presId="urn:microsoft.com/office/officeart/2011/layout/TabList"/>
    <dgm:cxn modelId="{45408930-B20E-4C69-BECA-546B74F683E9}" type="presParOf" srcId="{D370C4E7-145C-437A-852A-BC52388F995B}" destId="{0055C24C-0279-4128-A1AF-0C7836E587AD}" srcOrd="2" destOrd="0" presId="urn:microsoft.com/office/officeart/2011/layout/TabList"/>
    <dgm:cxn modelId="{D4AE6462-A9F5-4A68-9B8B-E9C8C15772E6}" type="presParOf" srcId="{2C238C3B-FDCA-408F-BC3E-F7097E963AE4}" destId="{9AB176CC-F088-45BD-82BD-547E7EB347AA}" srcOrd="1" destOrd="0" presId="urn:microsoft.com/office/officeart/2011/layout/TabList"/>
    <dgm:cxn modelId="{210520AF-3D13-4A4A-B672-00D0C4B6A988}" type="presParOf" srcId="{2C238C3B-FDCA-408F-BC3E-F7097E963AE4}" destId="{063B5964-06C4-4AEC-A595-D4AB6C731786}" srcOrd="2" destOrd="0" presId="urn:microsoft.com/office/officeart/2011/layout/TabList"/>
    <dgm:cxn modelId="{141C63BB-E46D-4C9F-BABB-014504338E51}" type="presParOf" srcId="{2C238C3B-FDCA-408F-BC3E-F7097E963AE4}" destId="{390021A8-B566-47F8-BAA8-7FE8D3E674D7}" srcOrd="3" destOrd="0" presId="urn:microsoft.com/office/officeart/2011/layout/TabList"/>
    <dgm:cxn modelId="{7665A2FE-47FF-4046-9CC3-12F1B04F8E7F}" type="presParOf" srcId="{390021A8-B566-47F8-BAA8-7FE8D3E674D7}" destId="{19811567-A9EF-4EDB-8066-BD9F3EA03598}" srcOrd="0" destOrd="0" presId="urn:microsoft.com/office/officeart/2011/layout/TabList"/>
    <dgm:cxn modelId="{07A4E853-818A-4F04-B5C7-4FB12654C68A}" type="presParOf" srcId="{390021A8-B566-47F8-BAA8-7FE8D3E674D7}" destId="{38B3D498-12F9-4171-9BF9-8C4F25C2ED6D}" srcOrd="1" destOrd="0" presId="urn:microsoft.com/office/officeart/2011/layout/TabList"/>
    <dgm:cxn modelId="{4A1465CA-E4FF-4ACA-B85C-E112494A90E4}" type="presParOf" srcId="{390021A8-B566-47F8-BAA8-7FE8D3E674D7}" destId="{FCAC1D73-76FB-4192-8DB7-781742B720B4}" srcOrd="2" destOrd="0" presId="urn:microsoft.com/office/officeart/2011/layout/TabList"/>
    <dgm:cxn modelId="{574F6C19-8D80-42CD-AE96-99D157E30303}" type="presParOf" srcId="{2C238C3B-FDCA-408F-BC3E-F7097E963AE4}" destId="{006DA1B7-C62C-4F44-A7A9-628BFCF30FEA}" srcOrd="4" destOrd="0" presId="urn:microsoft.com/office/officeart/2011/layout/TabList"/>
    <dgm:cxn modelId="{39EC182B-6D11-4913-A2A4-1E9BB95DE664}" type="presParOf" srcId="{2C238C3B-FDCA-408F-BC3E-F7097E963AE4}" destId="{D321B2D0-6183-4B56-91BD-9CBD5E6DBCF5}" srcOrd="5" destOrd="0" presId="urn:microsoft.com/office/officeart/2011/layout/TabList"/>
    <dgm:cxn modelId="{C275B974-AA94-4DED-991B-1E422D096D5E}" type="presParOf" srcId="{2C238C3B-FDCA-408F-BC3E-F7097E963AE4}" destId="{10202ADB-0A95-4AC0-A64D-D9343E13C1E7}" srcOrd="6" destOrd="0" presId="urn:microsoft.com/office/officeart/2011/layout/TabList"/>
    <dgm:cxn modelId="{A2A2526B-1E03-4CA1-805B-D723569C5F17}" type="presParOf" srcId="{10202ADB-0A95-4AC0-A64D-D9343E13C1E7}" destId="{719F3EDF-B1A1-4491-A0B3-F992574B9833}" srcOrd="0" destOrd="0" presId="urn:microsoft.com/office/officeart/2011/layout/TabList"/>
    <dgm:cxn modelId="{89CC0AF5-7EFF-4BE3-A6B9-4532D71147A9}" type="presParOf" srcId="{10202ADB-0A95-4AC0-A64D-D9343E13C1E7}" destId="{5C013BA3-6B47-4E07-A1D7-9FAB155B3C45}" srcOrd="1" destOrd="0" presId="urn:microsoft.com/office/officeart/2011/layout/TabList"/>
    <dgm:cxn modelId="{6ABB3F98-64D2-4699-A8B2-F9CE4EDE37F0}" type="presParOf" srcId="{10202ADB-0A95-4AC0-A64D-D9343E13C1E7}" destId="{E35B6D14-CD5B-4FA0-9221-54931FDA2B88}" srcOrd="2" destOrd="0" presId="urn:microsoft.com/office/officeart/2011/layout/TabList"/>
    <dgm:cxn modelId="{B4B7AFD5-D8DF-41C6-8C05-ADF150E1FE31}" type="presParOf" srcId="{2C238C3B-FDCA-408F-BC3E-F7097E963AE4}" destId="{40F3CFDC-4777-4406-9AFB-EFECAA6D94AF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417CA1F-7BD5-4ABD-A790-89F24EBF24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A8077C-2FF3-40E2-AB8C-A60865D5F3E9}">
      <dgm:prSet phldrT="[Text]"/>
      <dgm:spPr/>
      <dgm:t>
        <a:bodyPr/>
        <a:lstStyle/>
        <a:p>
          <a:r>
            <a:rPr lang="en-US" dirty="0" smtClean="0"/>
            <a:t>Scale</a:t>
          </a:r>
          <a:endParaRPr lang="en-US" dirty="0"/>
        </a:p>
      </dgm:t>
    </dgm:pt>
    <dgm:pt modelId="{881E7AAB-D322-4465-B316-C51A17738667}" type="parTrans" cxnId="{2A865BD2-07D9-4067-9BC3-810A2667A3E5}">
      <dgm:prSet/>
      <dgm:spPr/>
      <dgm:t>
        <a:bodyPr/>
        <a:lstStyle/>
        <a:p>
          <a:endParaRPr lang="en-US"/>
        </a:p>
      </dgm:t>
    </dgm:pt>
    <dgm:pt modelId="{2B4C57A8-FC96-46B3-B0D1-B9C6E10AE44D}" type="sibTrans" cxnId="{2A865BD2-07D9-4067-9BC3-810A2667A3E5}">
      <dgm:prSet/>
      <dgm:spPr/>
      <dgm:t>
        <a:bodyPr/>
        <a:lstStyle/>
        <a:p>
          <a:endParaRPr lang="en-US"/>
        </a:p>
      </dgm:t>
    </dgm:pt>
    <dgm:pt modelId="{41ADD191-6715-4C53-B4D6-76AD8F4CEDE2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CEB5360-8414-4334-9FD0-3D6B9B46F052}" type="parTrans" cxnId="{6CB7459B-10FD-4236-A2D4-F135D92BB83B}">
      <dgm:prSet/>
      <dgm:spPr/>
      <dgm:t>
        <a:bodyPr/>
        <a:lstStyle/>
        <a:p>
          <a:endParaRPr lang="en-US"/>
        </a:p>
      </dgm:t>
    </dgm:pt>
    <dgm:pt modelId="{57C5938D-56B0-4653-9200-57D29A241C46}" type="sibTrans" cxnId="{6CB7459B-10FD-4236-A2D4-F135D92BB83B}">
      <dgm:prSet/>
      <dgm:spPr/>
      <dgm:t>
        <a:bodyPr/>
        <a:lstStyle/>
        <a:p>
          <a:endParaRPr lang="en-US"/>
        </a:p>
      </dgm:t>
    </dgm:pt>
    <dgm:pt modelId="{0D36BADD-6AD6-4993-BF0E-0830DEE18910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5628412D-2765-4706-BFFB-3DC96C680451}" type="parTrans" cxnId="{308D54F1-FA72-4071-BB21-DBD73C999002}">
      <dgm:prSet/>
      <dgm:spPr/>
      <dgm:t>
        <a:bodyPr/>
        <a:lstStyle/>
        <a:p>
          <a:endParaRPr lang="en-US"/>
        </a:p>
      </dgm:t>
    </dgm:pt>
    <dgm:pt modelId="{303555ED-A733-4A5A-915E-4A4D9A7EB1AC}" type="sibTrans" cxnId="{308D54F1-FA72-4071-BB21-DBD73C999002}">
      <dgm:prSet/>
      <dgm:spPr/>
      <dgm:t>
        <a:bodyPr/>
        <a:lstStyle/>
        <a:p>
          <a:endParaRPr lang="en-US"/>
        </a:p>
      </dgm:t>
    </dgm:pt>
    <dgm:pt modelId="{4C838901-C7A4-4314-BE29-96E08D225532}">
      <dgm:prSet phldrT="[Text]"/>
      <dgm:spPr/>
      <dgm:t>
        <a:bodyPr/>
        <a:lstStyle/>
        <a:p>
          <a:r>
            <a:rPr lang="en-US" dirty="0" smtClean="0"/>
            <a:t>Always have redundancy</a:t>
          </a:r>
          <a:endParaRPr lang="en-US" dirty="0"/>
        </a:p>
      </dgm:t>
    </dgm:pt>
    <dgm:pt modelId="{BDC197A4-BB21-4320-AE9A-27F38D6E99D1}" type="parTrans" cxnId="{7191668A-604D-45F8-B013-CEF9C10AF7B8}">
      <dgm:prSet/>
      <dgm:spPr/>
      <dgm:t>
        <a:bodyPr/>
        <a:lstStyle/>
        <a:p>
          <a:endParaRPr lang="en-US"/>
        </a:p>
      </dgm:t>
    </dgm:pt>
    <dgm:pt modelId="{D327256B-9DDE-4A71-8EC0-0B47BAB40EB1}" type="sibTrans" cxnId="{7191668A-604D-45F8-B013-CEF9C10AF7B8}">
      <dgm:prSet/>
      <dgm:spPr/>
      <dgm:t>
        <a:bodyPr/>
        <a:lstStyle/>
        <a:p>
          <a:endParaRPr lang="en-US"/>
        </a:p>
      </dgm:t>
    </dgm:pt>
    <dgm:pt modelId="{15AF9088-ACB0-45C6-913E-AAD19659EB9A}">
      <dgm:prSet phldrT="[Text]"/>
      <dgm:spPr/>
      <dgm:t>
        <a:bodyPr/>
        <a:lstStyle/>
        <a:p>
          <a:r>
            <a:rPr lang="en-US" dirty="0" smtClean="0"/>
            <a:t>Keep it simple</a:t>
          </a:r>
          <a:endParaRPr lang="en-US" dirty="0"/>
        </a:p>
      </dgm:t>
    </dgm:pt>
    <dgm:pt modelId="{C6F7B591-3F50-4FE7-A83F-B01629448252}" type="parTrans" cxnId="{04DBFBC4-C596-4C0D-88C1-F99D54EE6AF8}">
      <dgm:prSet/>
      <dgm:spPr/>
      <dgm:t>
        <a:bodyPr/>
        <a:lstStyle/>
        <a:p>
          <a:endParaRPr lang="en-US"/>
        </a:p>
      </dgm:t>
    </dgm:pt>
    <dgm:pt modelId="{F83E78A2-FEA3-4528-BD5F-FF3E20F5A4E9}" type="sibTrans" cxnId="{04DBFBC4-C596-4C0D-88C1-F99D54EE6AF8}">
      <dgm:prSet/>
      <dgm:spPr/>
      <dgm:t>
        <a:bodyPr/>
        <a:lstStyle/>
        <a:p>
          <a:endParaRPr lang="en-US"/>
        </a:p>
      </dgm:t>
    </dgm:pt>
    <dgm:pt modelId="{3266CFFA-92F9-4775-A5B0-21D715CB6592}">
      <dgm:prSet phldrT="[Text]"/>
      <dgm:spPr/>
      <dgm:t>
        <a:bodyPr/>
        <a:lstStyle/>
        <a:p>
          <a:r>
            <a:rPr lang="en-US" dirty="0" smtClean="0"/>
            <a:t>Optimize</a:t>
          </a:r>
          <a:endParaRPr lang="en-US" dirty="0"/>
        </a:p>
      </dgm:t>
    </dgm:pt>
    <dgm:pt modelId="{E328DC5F-D90A-43BC-80A1-4176DD3113FC}" type="parTrans" cxnId="{E490FF17-E9B2-480F-864C-92E8260B203B}">
      <dgm:prSet/>
      <dgm:spPr/>
      <dgm:t>
        <a:bodyPr/>
        <a:lstStyle/>
        <a:p>
          <a:endParaRPr lang="en-US"/>
        </a:p>
      </dgm:t>
    </dgm:pt>
    <dgm:pt modelId="{44E5A249-7C45-46B1-8043-46E8427BF402}" type="sibTrans" cxnId="{E490FF17-E9B2-480F-864C-92E8260B203B}">
      <dgm:prSet/>
      <dgm:spPr/>
      <dgm:t>
        <a:bodyPr/>
        <a:lstStyle/>
        <a:p>
          <a:endParaRPr lang="en-US"/>
        </a:p>
      </dgm:t>
    </dgm:pt>
    <dgm:pt modelId="{E662DC39-88A2-4084-A725-D10C1305E6F5}">
      <dgm:prSet phldrT="[Text]"/>
      <dgm:spPr/>
      <dgm:t>
        <a:bodyPr/>
        <a:lstStyle/>
        <a:p>
          <a:r>
            <a:rPr lang="en-US" dirty="0" smtClean="0"/>
            <a:t>Need not be expensive</a:t>
          </a:r>
          <a:endParaRPr lang="en-US" dirty="0"/>
        </a:p>
      </dgm:t>
    </dgm:pt>
    <dgm:pt modelId="{ED890475-7333-41AC-81BD-31E8FC7DB92B}" type="parTrans" cxnId="{A6DCD7F7-767B-4797-B87A-F18390469D5F}">
      <dgm:prSet/>
      <dgm:spPr/>
      <dgm:t>
        <a:bodyPr/>
        <a:lstStyle/>
        <a:p>
          <a:endParaRPr lang="en-US"/>
        </a:p>
      </dgm:t>
    </dgm:pt>
    <dgm:pt modelId="{AED2F19F-7728-4B31-8FD0-88575E77CF1F}" type="sibTrans" cxnId="{A6DCD7F7-767B-4797-B87A-F18390469D5F}">
      <dgm:prSet/>
      <dgm:spPr/>
      <dgm:t>
        <a:bodyPr/>
        <a:lstStyle/>
        <a:p>
          <a:endParaRPr lang="en-US"/>
        </a:p>
      </dgm:t>
    </dgm:pt>
    <dgm:pt modelId="{60A74E54-B363-4D54-8957-E84438972FD2}">
      <dgm:prSet phldrT="[Text]"/>
      <dgm:spPr/>
      <dgm:t>
        <a:bodyPr/>
        <a:lstStyle/>
        <a:p>
          <a:r>
            <a:rPr lang="en-US" dirty="0" smtClean="0"/>
            <a:t>Identify bottlenecks early</a:t>
          </a:r>
          <a:endParaRPr lang="en-US" dirty="0"/>
        </a:p>
      </dgm:t>
    </dgm:pt>
    <dgm:pt modelId="{8A4CB915-036A-4018-874A-8FAF1672C855}" type="parTrans" cxnId="{9A6E9D71-3D14-471C-A3E4-408B5B9414A4}">
      <dgm:prSet/>
      <dgm:spPr/>
      <dgm:t>
        <a:bodyPr/>
        <a:lstStyle/>
        <a:p>
          <a:endParaRPr lang="en-US"/>
        </a:p>
      </dgm:t>
    </dgm:pt>
    <dgm:pt modelId="{3BFB45FD-27D9-470F-89C1-075D814498C6}" type="sibTrans" cxnId="{9A6E9D71-3D14-471C-A3E4-408B5B9414A4}">
      <dgm:prSet/>
      <dgm:spPr/>
      <dgm:t>
        <a:bodyPr/>
        <a:lstStyle/>
        <a:p>
          <a:endParaRPr lang="en-US"/>
        </a:p>
      </dgm:t>
    </dgm:pt>
    <dgm:pt modelId="{90BB3832-2DF2-4C5F-BD21-DF9A431DB8D6}">
      <dgm:prSet phldrT="[Text]"/>
      <dgm:spPr/>
      <dgm:t>
        <a:bodyPr/>
        <a:lstStyle/>
        <a:p>
          <a:r>
            <a:rPr lang="en-US" dirty="0" smtClean="0"/>
            <a:t>Murphy’s law</a:t>
          </a:r>
          <a:endParaRPr lang="en-US" dirty="0"/>
        </a:p>
      </dgm:t>
    </dgm:pt>
    <dgm:pt modelId="{9AEB329E-0A2C-4E7E-8950-30D99E20D89A}" type="parTrans" cxnId="{692D63FF-DC6C-4025-A755-13C29F390A45}">
      <dgm:prSet/>
      <dgm:spPr/>
      <dgm:t>
        <a:bodyPr/>
        <a:lstStyle/>
        <a:p>
          <a:endParaRPr lang="en-US"/>
        </a:p>
      </dgm:t>
    </dgm:pt>
    <dgm:pt modelId="{254EF095-1B1E-4715-8F24-90D1A0A7E10B}" type="sibTrans" cxnId="{692D63FF-DC6C-4025-A755-13C29F390A45}">
      <dgm:prSet/>
      <dgm:spPr/>
      <dgm:t>
        <a:bodyPr/>
        <a:lstStyle/>
        <a:p>
          <a:endParaRPr lang="en-US"/>
        </a:p>
      </dgm:t>
    </dgm:pt>
    <dgm:pt modelId="{17FE17F5-C417-4672-9CBF-6372BB0F20B6}">
      <dgm:prSet phldrT="[Text]"/>
      <dgm:spPr/>
      <dgm:t>
        <a:bodyPr/>
        <a:lstStyle/>
        <a:p>
          <a:r>
            <a:rPr lang="en-US" dirty="0" smtClean="0"/>
            <a:t>Huge Implications – Reputation and Money</a:t>
          </a:r>
          <a:endParaRPr lang="en-US" dirty="0"/>
        </a:p>
      </dgm:t>
    </dgm:pt>
    <dgm:pt modelId="{9E444F26-3076-469E-A46E-582DAF250301}" type="parTrans" cxnId="{0D3DA9E2-AB55-419E-AF65-5E54A23D21EB}">
      <dgm:prSet/>
      <dgm:spPr/>
      <dgm:t>
        <a:bodyPr/>
        <a:lstStyle/>
        <a:p>
          <a:endParaRPr lang="en-US"/>
        </a:p>
      </dgm:t>
    </dgm:pt>
    <dgm:pt modelId="{B6E5886B-0A0B-44B9-8B35-E578D407B0B1}" type="sibTrans" cxnId="{0D3DA9E2-AB55-419E-AF65-5E54A23D21EB}">
      <dgm:prSet/>
      <dgm:spPr/>
      <dgm:t>
        <a:bodyPr/>
        <a:lstStyle/>
        <a:p>
          <a:endParaRPr lang="en-US"/>
        </a:p>
      </dgm:t>
    </dgm:pt>
    <dgm:pt modelId="{05732338-043E-485D-A06E-1D86A9F2C5AA}" type="pres">
      <dgm:prSet presAssocID="{C417CA1F-7BD5-4ABD-A790-89F24EBF24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BCE52E-11AA-4C43-BEB4-75096587BAFC}" type="pres">
      <dgm:prSet presAssocID="{FCA8077C-2FF3-40E2-AB8C-A60865D5F3E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5193E-A9B1-4544-84D8-C8FE6F33BA96}" type="pres">
      <dgm:prSet presAssocID="{FCA8077C-2FF3-40E2-AB8C-A60865D5F3E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0997B-E0B1-4FC8-BCE6-11AE0923DF31}" type="pres">
      <dgm:prSet presAssocID="{0D36BADD-6AD6-4993-BF0E-0830DEE1891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A4F04-3210-4F63-AAB3-DE37898D088F}" type="pres">
      <dgm:prSet presAssocID="{0D36BADD-6AD6-4993-BF0E-0830DEE1891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369F60-6527-4EA4-89E7-5411152AB6BF}" type="presOf" srcId="{15AF9088-ACB0-45C6-913E-AAD19659EB9A}" destId="{6B85193E-A9B1-4544-84D8-C8FE6F33BA96}" srcOrd="0" destOrd="1" presId="urn:microsoft.com/office/officeart/2005/8/layout/vList2"/>
    <dgm:cxn modelId="{C6F4F746-45FD-4F58-BD45-E601CB57A9BB}" type="presOf" srcId="{90BB3832-2DF2-4C5F-BD21-DF9A431DB8D6}" destId="{D53A4F04-3210-4F63-AAB3-DE37898D088F}" srcOrd="0" destOrd="1" presId="urn:microsoft.com/office/officeart/2005/8/layout/vList2"/>
    <dgm:cxn modelId="{2E07F410-A0CE-4DD2-A1A6-81830AD266FA}" type="presOf" srcId="{0D36BADD-6AD6-4993-BF0E-0830DEE18910}" destId="{5B80997B-E0B1-4FC8-BCE6-11AE0923DF31}" srcOrd="0" destOrd="0" presId="urn:microsoft.com/office/officeart/2005/8/layout/vList2"/>
    <dgm:cxn modelId="{3E7F0E6E-E448-4ED7-902C-DDA0F2DB1410}" type="presOf" srcId="{60A74E54-B363-4D54-8957-E84438972FD2}" destId="{6B85193E-A9B1-4544-84D8-C8FE6F33BA96}" srcOrd="0" destOrd="2" presId="urn:microsoft.com/office/officeart/2005/8/layout/vList2"/>
    <dgm:cxn modelId="{AF1279A0-A54E-45B2-A17F-B6620960EA65}" type="presOf" srcId="{4C838901-C7A4-4314-BE29-96E08D225532}" destId="{D53A4F04-3210-4F63-AAB3-DE37898D088F}" srcOrd="0" destOrd="0" presId="urn:microsoft.com/office/officeart/2005/8/layout/vList2"/>
    <dgm:cxn modelId="{2A865BD2-07D9-4067-9BC3-810A2667A3E5}" srcId="{C417CA1F-7BD5-4ABD-A790-89F24EBF2480}" destId="{FCA8077C-2FF3-40E2-AB8C-A60865D5F3E9}" srcOrd="0" destOrd="0" parTransId="{881E7AAB-D322-4465-B316-C51A17738667}" sibTransId="{2B4C57A8-FC96-46B3-B0D1-B9C6E10AE44D}"/>
    <dgm:cxn modelId="{6CB7459B-10FD-4236-A2D4-F135D92BB83B}" srcId="{FCA8077C-2FF3-40E2-AB8C-A60865D5F3E9}" destId="{41ADD191-6715-4C53-B4D6-76AD8F4CEDE2}" srcOrd="0" destOrd="0" parTransId="{9CEB5360-8414-4334-9FD0-3D6B9B46F052}" sibTransId="{57C5938D-56B0-4653-9200-57D29A241C46}"/>
    <dgm:cxn modelId="{A6DCD7F7-767B-4797-B87A-F18390469D5F}" srcId="{FCA8077C-2FF3-40E2-AB8C-A60865D5F3E9}" destId="{E662DC39-88A2-4084-A725-D10C1305E6F5}" srcOrd="4" destOrd="0" parTransId="{ED890475-7333-41AC-81BD-31E8FC7DB92B}" sibTransId="{AED2F19F-7728-4B31-8FD0-88575E77CF1F}"/>
    <dgm:cxn modelId="{BC4377C6-E5A3-4A52-810D-02B393FEBE56}" type="presOf" srcId="{41ADD191-6715-4C53-B4D6-76AD8F4CEDE2}" destId="{6B85193E-A9B1-4544-84D8-C8FE6F33BA96}" srcOrd="0" destOrd="0" presId="urn:microsoft.com/office/officeart/2005/8/layout/vList2"/>
    <dgm:cxn modelId="{AC6DE582-D7FC-41DA-8C0C-6F6BD76E8693}" type="presOf" srcId="{FCA8077C-2FF3-40E2-AB8C-A60865D5F3E9}" destId="{C1BCE52E-11AA-4C43-BEB4-75096587BAFC}" srcOrd="0" destOrd="0" presId="urn:microsoft.com/office/officeart/2005/8/layout/vList2"/>
    <dgm:cxn modelId="{04DBFBC4-C596-4C0D-88C1-F99D54EE6AF8}" srcId="{FCA8077C-2FF3-40E2-AB8C-A60865D5F3E9}" destId="{15AF9088-ACB0-45C6-913E-AAD19659EB9A}" srcOrd="1" destOrd="0" parTransId="{C6F7B591-3F50-4FE7-A83F-B01629448252}" sibTransId="{F83E78A2-FEA3-4528-BD5F-FF3E20F5A4E9}"/>
    <dgm:cxn modelId="{859E5EAB-CF05-4CF0-972B-7A75AB8F3370}" type="presOf" srcId="{C417CA1F-7BD5-4ABD-A790-89F24EBF2480}" destId="{05732338-043E-485D-A06E-1D86A9F2C5AA}" srcOrd="0" destOrd="0" presId="urn:microsoft.com/office/officeart/2005/8/layout/vList2"/>
    <dgm:cxn modelId="{CF3204C6-0E62-491B-9651-8472D8D2F781}" type="presOf" srcId="{17FE17F5-C417-4672-9CBF-6372BB0F20B6}" destId="{D53A4F04-3210-4F63-AAB3-DE37898D088F}" srcOrd="0" destOrd="2" presId="urn:microsoft.com/office/officeart/2005/8/layout/vList2"/>
    <dgm:cxn modelId="{0D3DA9E2-AB55-419E-AF65-5E54A23D21EB}" srcId="{0D36BADD-6AD6-4993-BF0E-0830DEE18910}" destId="{17FE17F5-C417-4672-9CBF-6372BB0F20B6}" srcOrd="2" destOrd="0" parTransId="{9E444F26-3076-469E-A46E-582DAF250301}" sibTransId="{B6E5886B-0A0B-44B9-8B35-E578D407B0B1}"/>
    <dgm:cxn modelId="{E490FF17-E9B2-480F-864C-92E8260B203B}" srcId="{FCA8077C-2FF3-40E2-AB8C-A60865D5F3E9}" destId="{3266CFFA-92F9-4775-A5B0-21D715CB6592}" srcOrd="3" destOrd="0" parTransId="{E328DC5F-D90A-43BC-80A1-4176DD3113FC}" sibTransId="{44E5A249-7C45-46B1-8043-46E8427BF402}"/>
    <dgm:cxn modelId="{893D4650-32C2-4C4E-9F87-170183DB9A60}" type="presOf" srcId="{3266CFFA-92F9-4775-A5B0-21D715CB6592}" destId="{6B85193E-A9B1-4544-84D8-C8FE6F33BA96}" srcOrd="0" destOrd="3" presId="urn:microsoft.com/office/officeart/2005/8/layout/vList2"/>
    <dgm:cxn modelId="{02F446CE-74EE-4E02-8C77-F2C90238AEFB}" type="presOf" srcId="{E662DC39-88A2-4084-A725-D10C1305E6F5}" destId="{6B85193E-A9B1-4544-84D8-C8FE6F33BA96}" srcOrd="0" destOrd="4" presId="urn:microsoft.com/office/officeart/2005/8/layout/vList2"/>
    <dgm:cxn modelId="{308D54F1-FA72-4071-BB21-DBD73C999002}" srcId="{C417CA1F-7BD5-4ABD-A790-89F24EBF2480}" destId="{0D36BADD-6AD6-4993-BF0E-0830DEE18910}" srcOrd="1" destOrd="0" parTransId="{5628412D-2765-4706-BFFB-3DC96C680451}" sibTransId="{303555ED-A733-4A5A-915E-4A4D9A7EB1AC}"/>
    <dgm:cxn modelId="{9A6E9D71-3D14-471C-A3E4-408B5B9414A4}" srcId="{FCA8077C-2FF3-40E2-AB8C-A60865D5F3E9}" destId="{60A74E54-B363-4D54-8957-E84438972FD2}" srcOrd="2" destOrd="0" parTransId="{8A4CB915-036A-4018-874A-8FAF1672C855}" sibTransId="{3BFB45FD-27D9-470F-89C1-075D814498C6}"/>
    <dgm:cxn modelId="{7191668A-604D-45F8-B013-CEF9C10AF7B8}" srcId="{0D36BADD-6AD6-4993-BF0E-0830DEE18910}" destId="{4C838901-C7A4-4314-BE29-96E08D225532}" srcOrd="0" destOrd="0" parTransId="{BDC197A4-BB21-4320-AE9A-27F38D6E99D1}" sibTransId="{D327256B-9DDE-4A71-8EC0-0B47BAB40EB1}"/>
    <dgm:cxn modelId="{692D63FF-DC6C-4025-A755-13C29F390A45}" srcId="{0D36BADD-6AD6-4993-BF0E-0830DEE18910}" destId="{90BB3832-2DF2-4C5F-BD21-DF9A431DB8D6}" srcOrd="1" destOrd="0" parTransId="{9AEB329E-0A2C-4E7E-8950-30D99E20D89A}" sibTransId="{254EF095-1B1E-4715-8F24-90D1A0A7E10B}"/>
    <dgm:cxn modelId="{2057B244-52C7-49A4-BBD7-7B3D8C7CD57B}" type="presParOf" srcId="{05732338-043E-485D-A06E-1D86A9F2C5AA}" destId="{C1BCE52E-11AA-4C43-BEB4-75096587BAFC}" srcOrd="0" destOrd="0" presId="urn:microsoft.com/office/officeart/2005/8/layout/vList2"/>
    <dgm:cxn modelId="{124E2C64-56EF-4C72-B987-1A4FB0F090CC}" type="presParOf" srcId="{05732338-043E-485D-A06E-1D86A9F2C5AA}" destId="{6B85193E-A9B1-4544-84D8-C8FE6F33BA96}" srcOrd="1" destOrd="0" presId="urn:microsoft.com/office/officeart/2005/8/layout/vList2"/>
    <dgm:cxn modelId="{65038E9E-4584-4333-A4DB-D131CA00B060}" type="presParOf" srcId="{05732338-043E-485D-A06E-1D86A9F2C5AA}" destId="{5B80997B-E0B1-4FC8-BCE6-11AE0923DF31}" srcOrd="2" destOrd="0" presId="urn:microsoft.com/office/officeart/2005/8/layout/vList2"/>
    <dgm:cxn modelId="{40CAD094-C3F5-4BF6-851F-707906BF5A8D}" type="presParOf" srcId="{05732338-043E-485D-A06E-1D86A9F2C5AA}" destId="{D53A4F04-3210-4F63-AAB3-DE37898D088F}" srcOrd="3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47984-F8C1-425C-BFA7-15448EF7692F}">
      <dsp:nvSpPr>
        <dsp:cNvPr id="0" name=""/>
        <dsp:cNvSpPr/>
      </dsp:nvSpPr>
      <dsp:spPr>
        <a:xfrm>
          <a:off x="3502" y="0"/>
          <a:ext cx="1531188" cy="77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Login</a:t>
          </a:r>
          <a:endParaRPr lang="en-US" sz="2000" kern="1200" dirty="0"/>
        </a:p>
      </dsp:txBody>
      <dsp:txXfrm>
        <a:off x="26309" y="22807"/>
        <a:ext cx="1485574" cy="733088"/>
      </dsp:txXfrm>
    </dsp:sp>
    <dsp:sp modelId="{074D8A8A-FB66-4ADE-BA4F-0270897A1BFC}">
      <dsp:nvSpPr>
        <dsp:cNvPr id="0" name=""/>
        <dsp:cNvSpPr/>
      </dsp:nvSpPr>
      <dsp:spPr>
        <a:xfrm>
          <a:off x="1687808" y="199483"/>
          <a:ext cx="324611" cy="3797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87808" y="275430"/>
        <a:ext cx="227228" cy="227840"/>
      </dsp:txXfrm>
    </dsp:sp>
    <dsp:sp modelId="{4D58E084-76EF-48AF-B9F7-B24E198E2F88}">
      <dsp:nvSpPr>
        <dsp:cNvPr id="0" name=""/>
        <dsp:cNvSpPr/>
      </dsp:nvSpPr>
      <dsp:spPr>
        <a:xfrm>
          <a:off x="2147165" y="0"/>
          <a:ext cx="1531188" cy="77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View My Goals</a:t>
          </a:r>
          <a:endParaRPr lang="en-US" sz="2000" kern="1200" dirty="0"/>
        </a:p>
      </dsp:txBody>
      <dsp:txXfrm>
        <a:off x="2169972" y="22807"/>
        <a:ext cx="1485574" cy="733088"/>
      </dsp:txXfrm>
    </dsp:sp>
    <dsp:sp modelId="{A961C737-1457-4017-93F7-56EA1E3DBFA4}">
      <dsp:nvSpPr>
        <dsp:cNvPr id="0" name=""/>
        <dsp:cNvSpPr/>
      </dsp:nvSpPr>
      <dsp:spPr>
        <a:xfrm>
          <a:off x="3831472" y="199483"/>
          <a:ext cx="324611" cy="3797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31472" y="275430"/>
        <a:ext cx="227228" cy="227840"/>
      </dsp:txXfrm>
    </dsp:sp>
    <dsp:sp modelId="{CC737120-BAE4-449D-96D3-FD718378E6A4}">
      <dsp:nvSpPr>
        <dsp:cNvPr id="0" name=""/>
        <dsp:cNvSpPr/>
      </dsp:nvSpPr>
      <dsp:spPr>
        <a:xfrm>
          <a:off x="4290828" y="0"/>
          <a:ext cx="1531188" cy="77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View Goal Instance</a:t>
          </a:r>
          <a:endParaRPr lang="en-US" sz="2000" kern="1200" dirty="0"/>
        </a:p>
      </dsp:txBody>
      <dsp:txXfrm>
        <a:off x="4313635" y="22807"/>
        <a:ext cx="1485574" cy="733088"/>
      </dsp:txXfrm>
    </dsp:sp>
    <dsp:sp modelId="{2ADFB39C-A654-4DDF-BBBA-1A5E45DDA4B4}">
      <dsp:nvSpPr>
        <dsp:cNvPr id="0" name=""/>
        <dsp:cNvSpPr/>
      </dsp:nvSpPr>
      <dsp:spPr>
        <a:xfrm>
          <a:off x="5975135" y="199483"/>
          <a:ext cx="324611" cy="3797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75135" y="275430"/>
        <a:ext cx="227228" cy="227840"/>
      </dsp:txXfrm>
    </dsp:sp>
    <dsp:sp modelId="{F53A65D8-5E35-42CC-9FD2-C5A6F89EB732}">
      <dsp:nvSpPr>
        <dsp:cNvPr id="0" name=""/>
        <dsp:cNvSpPr/>
      </dsp:nvSpPr>
      <dsp:spPr>
        <a:xfrm>
          <a:off x="6434491" y="0"/>
          <a:ext cx="1531188" cy="77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Logout</a:t>
          </a:r>
          <a:endParaRPr lang="en-US" sz="2000" kern="1200" dirty="0"/>
        </a:p>
      </dsp:txBody>
      <dsp:txXfrm>
        <a:off x="6457298" y="22807"/>
        <a:ext cx="1485574" cy="7330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9CC1-9415-4FE7-B638-976CD0E1B2BD}">
      <dsp:nvSpPr>
        <dsp:cNvPr id="0" name=""/>
        <dsp:cNvSpPr/>
      </dsp:nvSpPr>
      <dsp:spPr>
        <a:xfrm>
          <a:off x="0" y="3672128"/>
          <a:ext cx="9762978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8773-EB7B-4964-BC5E-E2376F563A8A}">
      <dsp:nvSpPr>
        <dsp:cNvPr id="0" name=""/>
        <dsp:cNvSpPr/>
      </dsp:nvSpPr>
      <dsp:spPr>
        <a:xfrm>
          <a:off x="0" y="907725"/>
          <a:ext cx="9762978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EA1C0-1C30-4FD7-8C1B-76BCD85508DA}">
      <dsp:nvSpPr>
        <dsp:cNvPr id="0" name=""/>
        <dsp:cNvSpPr/>
      </dsp:nvSpPr>
      <dsp:spPr>
        <a:xfrm>
          <a:off x="2538374" y="1453"/>
          <a:ext cx="7224603" cy="90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 </a:t>
          </a:r>
          <a:endParaRPr lang="en-US" sz="3800" kern="1200" dirty="0"/>
        </a:p>
      </dsp:txBody>
      <dsp:txXfrm>
        <a:off x="2538374" y="1453"/>
        <a:ext cx="7224603" cy="906272"/>
      </dsp:txXfrm>
    </dsp:sp>
    <dsp:sp modelId="{28CE6C62-CBF8-497B-B6F3-E6D268D8BFD2}">
      <dsp:nvSpPr>
        <dsp:cNvPr id="0" name=""/>
        <dsp:cNvSpPr/>
      </dsp:nvSpPr>
      <dsp:spPr>
        <a:xfrm>
          <a:off x="0" y="1453"/>
          <a:ext cx="2538374" cy="9062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Features</a:t>
          </a:r>
          <a:endParaRPr lang="en-US" sz="3800" kern="1200" dirty="0"/>
        </a:p>
      </dsp:txBody>
      <dsp:txXfrm>
        <a:off x="44249" y="45702"/>
        <a:ext cx="2449876" cy="862023"/>
      </dsp:txXfrm>
    </dsp:sp>
    <dsp:sp modelId="{40740CCE-7264-4B83-B3C2-1FC51B1C7396}">
      <dsp:nvSpPr>
        <dsp:cNvPr id="0" name=""/>
        <dsp:cNvSpPr/>
      </dsp:nvSpPr>
      <dsp:spPr>
        <a:xfrm>
          <a:off x="0" y="907725"/>
          <a:ext cx="9762978" cy="181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Comments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Ranking – Friends and Goals</a:t>
          </a:r>
          <a:endParaRPr lang="en-US" sz="3000" kern="1200" dirty="0"/>
        </a:p>
      </dsp:txBody>
      <dsp:txXfrm>
        <a:off x="0" y="907725"/>
        <a:ext cx="9762978" cy="1812816"/>
      </dsp:txXfrm>
    </dsp:sp>
    <dsp:sp modelId="{1690670E-679A-44BD-AFA1-CA1F25F32727}">
      <dsp:nvSpPr>
        <dsp:cNvPr id="0" name=""/>
        <dsp:cNvSpPr/>
      </dsp:nvSpPr>
      <dsp:spPr>
        <a:xfrm>
          <a:off x="2538374" y="2765856"/>
          <a:ext cx="7224603" cy="90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 </a:t>
          </a:r>
          <a:endParaRPr lang="en-US" sz="3800" kern="1200" dirty="0"/>
        </a:p>
      </dsp:txBody>
      <dsp:txXfrm>
        <a:off x="2538374" y="2765856"/>
        <a:ext cx="7224603" cy="906272"/>
      </dsp:txXfrm>
    </dsp:sp>
    <dsp:sp modelId="{AF703AD9-9CDB-4E41-9148-16F9909AEEAB}">
      <dsp:nvSpPr>
        <dsp:cNvPr id="0" name=""/>
        <dsp:cNvSpPr/>
      </dsp:nvSpPr>
      <dsp:spPr>
        <a:xfrm>
          <a:off x="0" y="2765856"/>
          <a:ext cx="2538374" cy="9062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Availability</a:t>
          </a:r>
          <a:endParaRPr lang="en-US" sz="3800" kern="1200" dirty="0"/>
        </a:p>
      </dsp:txBody>
      <dsp:txXfrm>
        <a:off x="44249" y="2810105"/>
        <a:ext cx="2449876" cy="862023"/>
      </dsp:txXfrm>
    </dsp:sp>
    <dsp:sp modelId="{61546ED6-DFDF-435A-843C-0D6874132A48}">
      <dsp:nvSpPr>
        <dsp:cNvPr id="0" name=""/>
        <dsp:cNvSpPr/>
      </dsp:nvSpPr>
      <dsp:spPr>
        <a:xfrm>
          <a:off x="0" y="3672128"/>
          <a:ext cx="9762978" cy="181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Extend Applications to Multiple Geographic Zones 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Use Amazon Route 53</a:t>
          </a:r>
          <a:endParaRPr lang="en-US" sz="3000" kern="1200" dirty="0"/>
        </a:p>
      </dsp:txBody>
      <dsp:txXfrm>
        <a:off x="0" y="3672128"/>
        <a:ext cx="9762978" cy="18128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CF1CB-0EBF-4A9B-ABEC-9B4D074FE31B}">
      <dsp:nvSpPr>
        <dsp:cNvPr id="0" name=""/>
        <dsp:cNvSpPr/>
      </dsp:nvSpPr>
      <dsp:spPr>
        <a:xfrm>
          <a:off x="0" y="359008"/>
          <a:ext cx="8128000" cy="4876800"/>
        </a:xfrm>
        <a:prstGeom prst="rect">
          <a:avLst/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54100">
            <a:schemeClr val="accent1">
              <a:satMod val="175000"/>
              <a:alpha val="40000"/>
            </a:schemeClr>
          </a:glow>
          <a:softEdge rad="508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rPr>
            <a:t>Thank You :)</a:t>
          </a:r>
          <a:endParaRPr lang="en-US" sz="6500" b="1" kern="1200" dirty="0"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0" y="359008"/>
        <a:ext cx="8128000" cy="487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271B4-491E-4F87-A945-6F6267F2CCB8}">
      <dsp:nvSpPr>
        <dsp:cNvPr id="0" name=""/>
        <dsp:cNvSpPr/>
      </dsp:nvSpPr>
      <dsp:spPr>
        <a:xfrm>
          <a:off x="6253" y="536"/>
          <a:ext cx="4004272" cy="751973"/>
        </a:xfrm>
        <a:prstGeom prst="rect">
          <a:avLst/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Critical Path: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View Goal Instance</a:t>
          </a:r>
          <a:endParaRPr lang="en-US" sz="1800" kern="1200" dirty="0"/>
        </a:p>
      </dsp:txBody>
      <dsp:txXfrm>
        <a:off x="6253" y="536"/>
        <a:ext cx="4004272" cy="751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47984-F8C1-425C-BFA7-15448EF7692F}">
      <dsp:nvSpPr>
        <dsp:cNvPr id="0" name=""/>
        <dsp:cNvSpPr/>
      </dsp:nvSpPr>
      <dsp:spPr>
        <a:xfrm>
          <a:off x="3502" y="0"/>
          <a:ext cx="1531188" cy="77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Login</a:t>
          </a:r>
          <a:endParaRPr lang="en-US" sz="2000" kern="1200" dirty="0"/>
        </a:p>
      </dsp:txBody>
      <dsp:txXfrm>
        <a:off x="26309" y="22807"/>
        <a:ext cx="1485574" cy="733088"/>
      </dsp:txXfrm>
    </dsp:sp>
    <dsp:sp modelId="{074D8A8A-FB66-4ADE-BA4F-0270897A1BFC}">
      <dsp:nvSpPr>
        <dsp:cNvPr id="0" name=""/>
        <dsp:cNvSpPr/>
      </dsp:nvSpPr>
      <dsp:spPr>
        <a:xfrm>
          <a:off x="1687808" y="199483"/>
          <a:ext cx="324611" cy="3797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87808" y="275430"/>
        <a:ext cx="227228" cy="227840"/>
      </dsp:txXfrm>
    </dsp:sp>
    <dsp:sp modelId="{4D58E084-76EF-48AF-B9F7-B24E198E2F88}">
      <dsp:nvSpPr>
        <dsp:cNvPr id="0" name=""/>
        <dsp:cNvSpPr/>
      </dsp:nvSpPr>
      <dsp:spPr>
        <a:xfrm>
          <a:off x="2147165" y="0"/>
          <a:ext cx="1531188" cy="77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a New Goal</a:t>
          </a:r>
          <a:endParaRPr lang="en-US" sz="2000" kern="1200" dirty="0"/>
        </a:p>
      </dsp:txBody>
      <dsp:txXfrm>
        <a:off x="2169972" y="22807"/>
        <a:ext cx="1485574" cy="733088"/>
      </dsp:txXfrm>
    </dsp:sp>
    <dsp:sp modelId="{A961C737-1457-4017-93F7-56EA1E3DBFA4}">
      <dsp:nvSpPr>
        <dsp:cNvPr id="0" name=""/>
        <dsp:cNvSpPr/>
      </dsp:nvSpPr>
      <dsp:spPr>
        <a:xfrm>
          <a:off x="3831472" y="199483"/>
          <a:ext cx="324611" cy="3797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31472" y="275430"/>
        <a:ext cx="227228" cy="227840"/>
      </dsp:txXfrm>
    </dsp:sp>
    <dsp:sp modelId="{CC737120-BAE4-449D-96D3-FD718378E6A4}">
      <dsp:nvSpPr>
        <dsp:cNvPr id="0" name=""/>
        <dsp:cNvSpPr/>
      </dsp:nvSpPr>
      <dsp:spPr>
        <a:xfrm>
          <a:off x="4290828" y="0"/>
          <a:ext cx="1531188" cy="77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Join the new goal</a:t>
          </a:r>
          <a:endParaRPr lang="en-US" sz="2000" kern="1200" dirty="0"/>
        </a:p>
      </dsp:txBody>
      <dsp:txXfrm>
        <a:off x="4313635" y="22807"/>
        <a:ext cx="1485574" cy="733088"/>
      </dsp:txXfrm>
    </dsp:sp>
    <dsp:sp modelId="{2ADFB39C-A654-4DDF-BBBA-1A5E45DDA4B4}">
      <dsp:nvSpPr>
        <dsp:cNvPr id="0" name=""/>
        <dsp:cNvSpPr/>
      </dsp:nvSpPr>
      <dsp:spPr>
        <a:xfrm>
          <a:off x="5975135" y="199483"/>
          <a:ext cx="324611" cy="3797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75135" y="275430"/>
        <a:ext cx="227228" cy="227840"/>
      </dsp:txXfrm>
    </dsp:sp>
    <dsp:sp modelId="{F53A65D8-5E35-42CC-9FD2-C5A6F89EB732}">
      <dsp:nvSpPr>
        <dsp:cNvPr id="0" name=""/>
        <dsp:cNvSpPr/>
      </dsp:nvSpPr>
      <dsp:spPr>
        <a:xfrm>
          <a:off x="6434491" y="0"/>
          <a:ext cx="1531188" cy="77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Logout</a:t>
          </a:r>
          <a:endParaRPr lang="en-US" sz="2000" kern="1200" dirty="0"/>
        </a:p>
      </dsp:txBody>
      <dsp:txXfrm>
        <a:off x="6457298" y="22807"/>
        <a:ext cx="1485574" cy="733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7A32A-ABC4-4F3A-8D6E-840A1F93991D}">
      <dsp:nvSpPr>
        <dsp:cNvPr id="0" name=""/>
        <dsp:cNvSpPr/>
      </dsp:nvSpPr>
      <dsp:spPr>
        <a:xfrm>
          <a:off x="0" y="4557699"/>
          <a:ext cx="11326683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22A6E-646A-41C4-A218-14021C29EB4D}">
      <dsp:nvSpPr>
        <dsp:cNvPr id="0" name=""/>
        <dsp:cNvSpPr/>
      </dsp:nvSpPr>
      <dsp:spPr>
        <a:xfrm>
          <a:off x="0" y="3382185"/>
          <a:ext cx="11326683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91841-7D40-457B-B458-7ED8F7CDE730}">
      <dsp:nvSpPr>
        <dsp:cNvPr id="0" name=""/>
        <dsp:cNvSpPr/>
      </dsp:nvSpPr>
      <dsp:spPr>
        <a:xfrm>
          <a:off x="0" y="1565226"/>
          <a:ext cx="11326683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CC75F-7AB7-438B-8772-93AC504C8E16}">
      <dsp:nvSpPr>
        <dsp:cNvPr id="0" name=""/>
        <dsp:cNvSpPr/>
      </dsp:nvSpPr>
      <dsp:spPr>
        <a:xfrm>
          <a:off x="0" y="457951"/>
          <a:ext cx="11326683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0B2C4-443C-4217-A7EA-E758B27265ED}">
      <dsp:nvSpPr>
        <dsp:cNvPr id="0" name=""/>
        <dsp:cNvSpPr/>
      </dsp:nvSpPr>
      <dsp:spPr>
        <a:xfrm>
          <a:off x="2944937" y="986"/>
          <a:ext cx="8381745" cy="45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2944937" y="986"/>
        <a:ext cx="8381745" cy="456964"/>
      </dsp:txXfrm>
    </dsp:sp>
    <dsp:sp modelId="{6A7BFF7B-1FA8-4866-AC01-E19C1200C8A7}">
      <dsp:nvSpPr>
        <dsp:cNvPr id="0" name=""/>
        <dsp:cNvSpPr/>
      </dsp:nvSpPr>
      <dsp:spPr>
        <a:xfrm>
          <a:off x="0" y="0"/>
          <a:ext cx="2944937" cy="4569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Replication</a:t>
          </a:r>
          <a:endParaRPr lang="en-US" sz="2400" kern="1200" dirty="0"/>
        </a:p>
      </dsp:txBody>
      <dsp:txXfrm>
        <a:off x="22311" y="22311"/>
        <a:ext cx="2900315" cy="434653"/>
      </dsp:txXfrm>
    </dsp:sp>
    <dsp:sp modelId="{266ECD5F-10DF-46F5-8562-576D1DC3B5D4}">
      <dsp:nvSpPr>
        <dsp:cNvPr id="0" name=""/>
        <dsp:cNvSpPr/>
      </dsp:nvSpPr>
      <dsp:spPr>
        <a:xfrm>
          <a:off x="0" y="457951"/>
          <a:ext cx="11326683" cy="9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+mn-lt"/>
            </a:rPr>
            <a:t>Replication to enhance availability and reliability for production workloads.</a:t>
          </a:r>
          <a:endParaRPr lang="en-US" sz="1800" kern="1200" dirty="0">
            <a:solidFill>
              <a:srgbClr val="000000"/>
            </a:solidFill>
            <a:latin typeface="+mn-lt"/>
          </a:endParaRPr>
        </a:p>
      </dsp:txBody>
      <dsp:txXfrm>
        <a:off x="0" y="457951"/>
        <a:ext cx="11326683" cy="914065"/>
      </dsp:txXfrm>
    </dsp:sp>
    <dsp:sp modelId="{F8F2CE33-7A5E-44BF-A61B-F353024401D6}">
      <dsp:nvSpPr>
        <dsp:cNvPr id="0" name=""/>
        <dsp:cNvSpPr/>
      </dsp:nvSpPr>
      <dsp:spPr>
        <a:xfrm>
          <a:off x="2944937" y="1394865"/>
          <a:ext cx="8381745" cy="45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2944937" y="1394865"/>
        <a:ext cx="8381745" cy="456964"/>
      </dsp:txXfrm>
    </dsp:sp>
    <dsp:sp modelId="{6771E850-5BD4-4E39-9EAC-05326F2FFC7F}">
      <dsp:nvSpPr>
        <dsp:cNvPr id="0" name=""/>
        <dsp:cNvSpPr/>
      </dsp:nvSpPr>
      <dsp:spPr>
        <a:xfrm>
          <a:off x="0" y="1112451"/>
          <a:ext cx="2944937" cy="4569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BackUp</a:t>
          </a:r>
          <a:r>
            <a:rPr lang="en-US" sz="2400" kern="1200" dirty="0" smtClean="0"/>
            <a:t> And Recovery</a:t>
          </a:r>
          <a:endParaRPr lang="en-US" sz="2400" kern="1200" dirty="0"/>
        </a:p>
      </dsp:txBody>
      <dsp:txXfrm>
        <a:off x="22311" y="1134762"/>
        <a:ext cx="2900315" cy="434653"/>
      </dsp:txXfrm>
    </dsp:sp>
    <dsp:sp modelId="{891E2537-F3F9-424D-BEB8-649A6F7265D5}">
      <dsp:nvSpPr>
        <dsp:cNvPr id="0" name=""/>
        <dsp:cNvSpPr/>
      </dsp:nvSpPr>
      <dsp:spPr>
        <a:xfrm>
          <a:off x="0" y="1558719"/>
          <a:ext cx="11326683" cy="9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+mn-lt"/>
            </a:rPr>
            <a:t>Automatically patches the database software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+mn-lt"/>
            </a:rPr>
            <a:t>Backs up your database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+mn-lt"/>
            </a:rPr>
            <a:t>Storing the backups for a user-defined retention period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+mn-lt"/>
            </a:rPr>
            <a:t>Enabling point-in-time recovery.</a:t>
          </a:r>
          <a:endParaRPr lang="en-US" sz="1800" kern="1200" dirty="0">
            <a:latin typeface="+mn-lt"/>
          </a:endParaRPr>
        </a:p>
      </dsp:txBody>
      <dsp:txXfrm>
        <a:off x="0" y="1558719"/>
        <a:ext cx="11326683" cy="914065"/>
      </dsp:txXfrm>
    </dsp:sp>
    <dsp:sp modelId="{C82A3CCD-C9F7-4440-B8CC-DD0E77ABEBB5}">
      <dsp:nvSpPr>
        <dsp:cNvPr id="0" name=""/>
        <dsp:cNvSpPr/>
      </dsp:nvSpPr>
      <dsp:spPr>
        <a:xfrm>
          <a:off x="2944937" y="2788743"/>
          <a:ext cx="8381745" cy="45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2944937" y="2788743"/>
        <a:ext cx="8381745" cy="456964"/>
      </dsp:txXfrm>
    </dsp:sp>
    <dsp:sp modelId="{29AF19C7-ACC4-4A9B-8AEA-A7849F951445}">
      <dsp:nvSpPr>
        <dsp:cNvPr id="0" name=""/>
        <dsp:cNvSpPr/>
      </dsp:nvSpPr>
      <dsp:spPr>
        <a:xfrm>
          <a:off x="471" y="2932673"/>
          <a:ext cx="2944937" cy="4569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Multi-AZ</a:t>
          </a:r>
          <a:r>
            <a:rPr lang="en-US" sz="2400" kern="1200" dirty="0" smtClean="0"/>
            <a:t> Deployment </a:t>
          </a:r>
          <a:endParaRPr lang="en-US" sz="2400" kern="1200" dirty="0"/>
        </a:p>
      </dsp:txBody>
      <dsp:txXfrm>
        <a:off x="22782" y="2954984"/>
        <a:ext cx="2900315" cy="434653"/>
      </dsp:txXfrm>
    </dsp:sp>
    <dsp:sp modelId="{97401154-F9A5-44F4-9D92-2ACD880E5C0F}">
      <dsp:nvSpPr>
        <dsp:cNvPr id="0" name=""/>
        <dsp:cNvSpPr/>
      </dsp:nvSpPr>
      <dsp:spPr>
        <a:xfrm>
          <a:off x="0" y="3399084"/>
          <a:ext cx="11326683" cy="9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Automated fail-over from  primary database to a synchronously replicated secondary database in case of a failure</a:t>
          </a:r>
          <a:endParaRPr lang="en-US" sz="1800" kern="1200" dirty="0"/>
        </a:p>
      </dsp:txBody>
      <dsp:txXfrm>
        <a:off x="0" y="3399084"/>
        <a:ext cx="11326683" cy="914065"/>
      </dsp:txXfrm>
    </dsp:sp>
    <dsp:sp modelId="{63D62105-B9BC-420A-95F1-19691DEB1682}">
      <dsp:nvSpPr>
        <dsp:cNvPr id="0" name=""/>
        <dsp:cNvSpPr/>
      </dsp:nvSpPr>
      <dsp:spPr>
        <a:xfrm>
          <a:off x="2944937" y="4182622"/>
          <a:ext cx="8381745" cy="456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2944937" y="4182622"/>
        <a:ext cx="8381745" cy="456964"/>
      </dsp:txXfrm>
    </dsp:sp>
    <dsp:sp modelId="{84A654D2-B802-49D8-9251-E193B6429E85}">
      <dsp:nvSpPr>
        <dsp:cNvPr id="0" name=""/>
        <dsp:cNvSpPr/>
      </dsp:nvSpPr>
      <dsp:spPr>
        <a:xfrm>
          <a:off x="0" y="4099824"/>
          <a:ext cx="2944937" cy="4569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Read Slave</a:t>
          </a:r>
          <a:endParaRPr lang="en-US" sz="2400" kern="1200" dirty="0"/>
        </a:p>
      </dsp:txBody>
      <dsp:txXfrm>
        <a:off x="22311" y="4122135"/>
        <a:ext cx="2900315" cy="434653"/>
      </dsp:txXfrm>
    </dsp:sp>
    <dsp:sp modelId="{3CF7B986-E80F-483E-BC48-E626E57B2F37}">
      <dsp:nvSpPr>
        <dsp:cNvPr id="0" name=""/>
        <dsp:cNvSpPr/>
      </dsp:nvSpPr>
      <dsp:spPr>
        <a:xfrm>
          <a:off x="0" y="4570589"/>
          <a:ext cx="11326683" cy="9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0000"/>
              </a:solidFill>
              <a:latin typeface="+mn-lt"/>
            </a:rPr>
            <a:t>Scale out beyond the capacity of a single cloud relational database deployment for read-heavy database workloads</a:t>
          </a:r>
          <a:endParaRPr lang="en-US" sz="1800" kern="1200" dirty="0">
            <a:solidFill>
              <a:srgbClr val="000000"/>
            </a:solidFill>
            <a:latin typeface="+mn-lt"/>
          </a:endParaRPr>
        </a:p>
      </dsp:txBody>
      <dsp:txXfrm>
        <a:off x="0" y="4570589"/>
        <a:ext cx="11326683" cy="914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AEF3C-3233-496C-AEFC-19138EF7C761}">
      <dsp:nvSpPr>
        <dsp:cNvPr id="0" name=""/>
        <dsp:cNvSpPr/>
      </dsp:nvSpPr>
      <dsp:spPr>
        <a:xfrm>
          <a:off x="2542" y="730220"/>
          <a:ext cx="3756908" cy="2588510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6021D-64B8-4C80-830A-6C645B53B253}">
      <dsp:nvSpPr>
        <dsp:cNvPr id="0" name=""/>
        <dsp:cNvSpPr/>
      </dsp:nvSpPr>
      <dsp:spPr>
        <a:xfrm>
          <a:off x="2542" y="3318731"/>
          <a:ext cx="3756908" cy="139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Pair Programming</a:t>
          </a:r>
          <a:endParaRPr lang="en-US" sz="3900" kern="1200" dirty="0"/>
        </a:p>
      </dsp:txBody>
      <dsp:txXfrm>
        <a:off x="2542" y="3318731"/>
        <a:ext cx="3756908" cy="1393813"/>
      </dsp:txXfrm>
    </dsp:sp>
    <dsp:sp modelId="{CC0CFD57-7D2F-4F06-B861-849ADD6C45C9}">
      <dsp:nvSpPr>
        <dsp:cNvPr id="0" name=""/>
        <dsp:cNvSpPr/>
      </dsp:nvSpPr>
      <dsp:spPr>
        <a:xfrm>
          <a:off x="4135299" y="730220"/>
          <a:ext cx="3756908" cy="2588510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E0DF8-09E5-4DB3-80B4-34F667486095}">
      <dsp:nvSpPr>
        <dsp:cNvPr id="0" name=""/>
        <dsp:cNvSpPr/>
      </dsp:nvSpPr>
      <dsp:spPr>
        <a:xfrm>
          <a:off x="4135299" y="3318731"/>
          <a:ext cx="3756908" cy="1393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Agile Methodology</a:t>
          </a:r>
          <a:endParaRPr lang="en-US" sz="3900" kern="1200" dirty="0"/>
        </a:p>
      </dsp:txBody>
      <dsp:txXfrm>
        <a:off x="4135299" y="3318731"/>
        <a:ext cx="3756908" cy="13938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A79E5-3026-4882-8E1C-AC184430D8DC}">
      <dsp:nvSpPr>
        <dsp:cNvPr id="0" name=""/>
        <dsp:cNvSpPr/>
      </dsp:nvSpPr>
      <dsp:spPr>
        <a:xfrm>
          <a:off x="692124" y="158"/>
          <a:ext cx="1593632" cy="956179"/>
        </a:xfrm>
        <a:prstGeom prst="rect">
          <a:avLst/>
        </a:prstGeom>
        <a:solidFill>
          <a:schemeClr val="accent3"/>
        </a:solidFill>
        <a:ln w="1079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Fast Paced</a:t>
          </a:r>
          <a:endParaRPr lang="en-US" sz="2000" kern="1200" dirty="0"/>
        </a:p>
      </dsp:txBody>
      <dsp:txXfrm>
        <a:off x="692124" y="158"/>
        <a:ext cx="1593632" cy="956179"/>
      </dsp:txXfrm>
    </dsp:sp>
    <dsp:sp modelId="{7406B237-CD45-4A86-9191-FF667684DB55}">
      <dsp:nvSpPr>
        <dsp:cNvPr id="0" name=""/>
        <dsp:cNvSpPr/>
      </dsp:nvSpPr>
      <dsp:spPr>
        <a:xfrm>
          <a:off x="692124" y="1115701"/>
          <a:ext cx="1593632" cy="956179"/>
        </a:xfrm>
        <a:prstGeom prst="rect">
          <a:avLst/>
        </a:prstGeom>
        <a:solidFill>
          <a:schemeClr val="accent3"/>
        </a:solidFill>
        <a:ln w="1079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Incremental Development</a:t>
          </a:r>
          <a:endParaRPr lang="en-US" sz="2000" kern="1200" dirty="0"/>
        </a:p>
      </dsp:txBody>
      <dsp:txXfrm>
        <a:off x="692124" y="1115701"/>
        <a:ext cx="1593632" cy="956179"/>
      </dsp:txXfrm>
    </dsp:sp>
    <dsp:sp modelId="{68F191C1-4E1B-4E2F-B239-F3331483C91E}">
      <dsp:nvSpPr>
        <dsp:cNvPr id="0" name=""/>
        <dsp:cNvSpPr/>
      </dsp:nvSpPr>
      <dsp:spPr>
        <a:xfrm>
          <a:off x="692124" y="2231243"/>
          <a:ext cx="1593632" cy="956179"/>
        </a:xfrm>
        <a:prstGeom prst="rect">
          <a:avLst/>
        </a:prstGeom>
        <a:solidFill>
          <a:schemeClr val="accent3"/>
        </a:solidFill>
        <a:ln w="1079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Easier to Plan</a:t>
          </a:r>
          <a:endParaRPr lang="en-US" sz="2000" kern="1200" dirty="0"/>
        </a:p>
      </dsp:txBody>
      <dsp:txXfrm>
        <a:off x="692124" y="2231243"/>
        <a:ext cx="1593632" cy="956179"/>
      </dsp:txXfrm>
    </dsp:sp>
    <dsp:sp modelId="{59C19002-7A33-4DB4-98FE-71368AA56DF6}">
      <dsp:nvSpPr>
        <dsp:cNvPr id="0" name=""/>
        <dsp:cNvSpPr/>
      </dsp:nvSpPr>
      <dsp:spPr>
        <a:xfrm>
          <a:off x="692124" y="3346786"/>
          <a:ext cx="1593632" cy="956179"/>
        </a:xfrm>
        <a:prstGeom prst="rect">
          <a:avLst/>
        </a:prstGeom>
        <a:solidFill>
          <a:schemeClr val="accent3"/>
        </a:solidFill>
        <a:ln w="1079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Quick Execution</a:t>
          </a:r>
          <a:endParaRPr lang="en-US" sz="2000" kern="1200" dirty="0"/>
        </a:p>
      </dsp:txBody>
      <dsp:txXfrm>
        <a:off x="692124" y="3346786"/>
        <a:ext cx="1593632" cy="956179"/>
      </dsp:txXfrm>
    </dsp:sp>
    <dsp:sp modelId="{53827E3B-9FF8-4113-8FC2-220EBBD4ABF5}">
      <dsp:nvSpPr>
        <dsp:cNvPr id="0" name=""/>
        <dsp:cNvSpPr/>
      </dsp:nvSpPr>
      <dsp:spPr>
        <a:xfrm>
          <a:off x="692124" y="4462328"/>
          <a:ext cx="1593632" cy="956179"/>
        </a:xfrm>
        <a:prstGeom prst="rect">
          <a:avLst/>
        </a:prstGeom>
        <a:solidFill>
          <a:schemeClr val="accent3"/>
        </a:solidFill>
        <a:ln w="1079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Flexible</a:t>
          </a:r>
          <a:endParaRPr lang="en-US" sz="2000" kern="1200" dirty="0"/>
        </a:p>
      </dsp:txBody>
      <dsp:txXfrm>
        <a:off x="692124" y="4462328"/>
        <a:ext cx="1593632" cy="9561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A79E5-3026-4882-8E1C-AC184430D8DC}">
      <dsp:nvSpPr>
        <dsp:cNvPr id="0" name=""/>
        <dsp:cNvSpPr/>
      </dsp:nvSpPr>
      <dsp:spPr>
        <a:xfrm>
          <a:off x="692124" y="158"/>
          <a:ext cx="1593632" cy="956179"/>
        </a:xfrm>
        <a:prstGeom prst="rect">
          <a:avLst/>
        </a:prstGeom>
        <a:solidFill>
          <a:schemeClr val="accent1"/>
        </a:solidFill>
        <a:ln w="1079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New</a:t>
          </a:r>
          <a:endParaRPr lang="en-US" sz="2800" kern="1200" dirty="0"/>
        </a:p>
      </dsp:txBody>
      <dsp:txXfrm>
        <a:off x="692124" y="158"/>
        <a:ext cx="1593632" cy="956179"/>
      </dsp:txXfrm>
    </dsp:sp>
    <dsp:sp modelId="{7406B237-CD45-4A86-9191-FF667684DB55}">
      <dsp:nvSpPr>
        <dsp:cNvPr id="0" name=""/>
        <dsp:cNvSpPr/>
      </dsp:nvSpPr>
      <dsp:spPr>
        <a:xfrm>
          <a:off x="692124" y="1115701"/>
          <a:ext cx="1593632" cy="956179"/>
        </a:xfrm>
        <a:prstGeom prst="rect">
          <a:avLst/>
        </a:prstGeom>
        <a:solidFill>
          <a:schemeClr val="accent1"/>
        </a:solidFill>
        <a:ln w="1079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Hit a wall</a:t>
          </a:r>
          <a:endParaRPr lang="en-US" sz="2800" kern="1200" dirty="0"/>
        </a:p>
      </dsp:txBody>
      <dsp:txXfrm>
        <a:off x="692124" y="1115701"/>
        <a:ext cx="1593632" cy="956179"/>
      </dsp:txXfrm>
    </dsp:sp>
    <dsp:sp modelId="{68F191C1-4E1B-4E2F-B239-F3331483C91E}">
      <dsp:nvSpPr>
        <dsp:cNvPr id="0" name=""/>
        <dsp:cNvSpPr/>
      </dsp:nvSpPr>
      <dsp:spPr>
        <a:xfrm>
          <a:off x="692124" y="2231243"/>
          <a:ext cx="1593632" cy="956179"/>
        </a:xfrm>
        <a:prstGeom prst="rect">
          <a:avLst/>
        </a:prstGeom>
        <a:solidFill>
          <a:schemeClr val="accent1"/>
        </a:solidFill>
        <a:ln w="1079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Faster</a:t>
          </a:r>
          <a:endParaRPr lang="en-US" sz="2800" kern="1200" dirty="0"/>
        </a:p>
      </dsp:txBody>
      <dsp:txXfrm>
        <a:off x="692124" y="2231243"/>
        <a:ext cx="1593632" cy="956179"/>
      </dsp:txXfrm>
    </dsp:sp>
    <dsp:sp modelId="{59C19002-7A33-4DB4-98FE-71368AA56DF6}">
      <dsp:nvSpPr>
        <dsp:cNvPr id="0" name=""/>
        <dsp:cNvSpPr/>
      </dsp:nvSpPr>
      <dsp:spPr>
        <a:xfrm>
          <a:off x="692124" y="3346786"/>
          <a:ext cx="1593632" cy="956179"/>
        </a:xfrm>
        <a:prstGeom prst="rect">
          <a:avLst/>
        </a:prstGeom>
        <a:solidFill>
          <a:schemeClr val="accent1"/>
        </a:solidFill>
        <a:ln w="1079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Easier</a:t>
          </a:r>
          <a:endParaRPr lang="en-US" sz="2800" kern="1200" dirty="0"/>
        </a:p>
      </dsp:txBody>
      <dsp:txXfrm>
        <a:off x="692124" y="3346786"/>
        <a:ext cx="1593632" cy="956179"/>
      </dsp:txXfrm>
    </dsp:sp>
    <dsp:sp modelId="{53827E3B-9FF8-4113-8FC2-220EBBD4ABF5}">
      <dsp:nvSpPr>
        <dsp:cNvPr id="0" name=""/>
        <dsp:cNvSpPr/>
      </dsp:nvSpPr>
      <dsp:spPr>
        <a:xfrm>
          <a:off x="692124" y="4462328"/>
          <a:ext cx="1593632" cy="956179"/>
        </a:xfrm>
        <a:prstGeom prst="rect">
          <a:avLst/>
        </a:prstGeom>
        <a:solidFill>
          <a:schemeClr val="accent1"/>
        </a:solidFill>
        <a:ln w="1079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</a:t>
          </a:r>
          <a:endParaRPr lang="en-US" sz="2800" kern="1200" dirty="0"/>
        </a:p>
      </dsp:txBody>
      <dsp:txXfrm>
        <a:off x="692124" y="4462328"/>
        <a:ext cx="1593632" cy="9561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B6D14-CD5B-4FA0-9221-54931FDA2B88}">
      <dsp:nvSpPr>
        <dsp:cNvPr id="0" name=""/>
        <dsp:cNvSpPr/>
      </dsp:nvSpPr>
      <dsp:spPr>
        <a:xfrm>
          <a:off x="0" y="4272371"/>
          <a:ext cx="10660419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C1D73-76FB-4192-8DB7-781742B720B4}">
      <dsp:nvSpPr>
        <dsp:cNvPr id="0" name=""/>
        <dsp:cNvSpPr/>
      </dsp:nvSpPr>
      <dsp:spPr>
        <a:xfrm>
          <a:off x="0" y="2437319"/>
          <a:ext cx="10660419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5C24C-0279-4128-A1AF-0C7836E587AD}">
      <dsp:nvSpPr>
        <dsp:cNvPr id="0" name=""/>
        <dsp:cNvSpPr/>
      </dsp:nvSpPr>
      <dsp:spPr>
        <a:xfrm>
          <a:off x="0" y="602268"/>
          <a:ext cx="10660419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DE5B9-5691-4CED-9A8F-2CBCCE73D488}">
      <dsp:nvSpPr>
        <dsp:cNvPr id="0" name=""/>
        <dsp:cNvSpPr/>
      </dsp:nvSpPr>
      <dsp:spPr>
        <a:xfrm>
          <a:off x="2771708" y="671"/>
          <a:ext cx="7888710" cy="6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2771708" y="671"/>
        <a:ext cx="7888710" cy="601596"/>
      </dsp:txXfrm>
    </dsp:sp>
    <dsp:sp modelId="{EFDCFF91-0956-4301-AA05-F4F15BE1152A}">
      <dsp:nvSpPr>
        <dsp:cNvPr id="0" name=""/>
        <dsp:cNvSpPr/>
      </dsp:nvSpPr>
      <dsp:spPr>
        <a:xfrm>
          <a:off x="0" y="671"/>
          <a:ext cx="2771708" cy="6015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EC2</a:t>
          </a:r>
          <a:endParaRPr lang="en-US" sz="3200" kern="1200" dirty="0"/>
        </a:p>
      </dsp:txBody>
      <dsp:txXfrm>
        <a:off x="29373" y="30044"/>
        <a:ext cx="2712962" cy="572223"/>
      </dsp:txXfrm>
    </dsp:sp>
    <dsp:sp modelId="{9AB176CC-F088-45BD-82BD-547E7EB347AA}">
      <dsp:nvSpPr>
        <dsp:cNvPr id="0" name=""/>
        <dsp:cNvSpPr/>
      </dsp:nvSpPr>
      <dsp:spPr>
        <a:xfrm>
          <a:off x="0" y="602268"/>
          <a:ext cx="10660419" cy="120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S3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Security Groups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Load Balancers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RDS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0" y="602268"/>
        <a:ext cx="10660419" cy="1203374"/>
      </dsp:txXfrm>
    </dsp:sp>
    <dsp:sp modelId="{19811567-A9EF-4EDB-8066-BD9F3EA03598}">
      <dsp:nvSpPr>
        <dsp:cNvPr id="0" name=""/>
        <dsp:cNvSpPr/>
      </dsp:nvSpPr>
      <dsp:spPr>
        <a:xfrm>
          <a:off x="2771708" y="1835722"/>
          <a:ext cx="7888710" cy="6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Some Useful Gems</a:t>
          </a:r>
          <a:endParaRPr lang="en-US" sz="3200" kern="1200" dirty="0"/>
        </a:p>
      </dsp:txBody>
      <dsp:txXfrm>
        <a:off x="2771708" y="1835722"/>
        <a:ext cx="7888710" cy="601596"/>
      </dsp:txXfrm>
    </dsp:sp>
    <dsp:sp modelId="{38B3D498-12F9-4171-9BF9-8C4F25C2ED6D}">
      <dsp:nvSpPr>
        <dsp:cNvPr id="0" name=""/>
        <dsp:cNvSpPr/>
      </dsp:nvSpPr>
      <dsp:spPr>
        <a:xfrm>
          <a:off x="0" y="1835722"/>
          <a:ext cx="2771708" cy="6015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Rails</a:t>
          </a:r>
          <a:endParaRPr lang="en-US" sz="3200" kern="1200" dirty="0"/>
        </a:p>
      </dsp:txBody>
      <dsp:txXfrm>
        <a:off x="29373" y="1865095"/>
        <a:ext cx="2712962" cy="572223"/>
      </dsp:txXfrm>
    </dsp:sp>
    <dsp:sp modelId="{006DA1B7-C62C-4F44-A7A9-628BFCF30FEA}">
      <dsp:nvSpPr>
        <dsp:cNvPr id="0" name=""/>
        <dsp:cNvSpPr/>
      </dsp:nvSpPr>
      <dsp:spPr>
        <a:xfrm>
          <a:off x="0" y="2437319"/>
          <a:ext cx="10660419" cy="120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Paper Clip – to connect to S3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Koala – Facebook API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Will Paginate – Pagination and Search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Nokogiri</a:t>
          </a:r>
          <a:r>
            <a:rPr lang="en-US" sz="1400" kern="1200" dirty="0" smtClean="0"/>
            <a:t> – Web Page Scraping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0" y="2437319"/>
        <a:ext cx="10660419" cy="1203374"/>
      </dsp:txXfrm>
    </dsp:sp>
    <dsp:sp modelId="{719F3EDF-B1A1-4491-A0B3-F992574B9833}">
      <dsp:nvSpPr>
        <dsp:cNvPr id="0" name=""/>
        <dsp:cNvSpPr/>
      </dsp:nvSpPr>
      <dsp:spPr>
        <a:xfrm>
          <a:off x="2771708" y="3670774"/>
          <a:ext cx="7888710" cy="6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 </a:t>
          </a:r>
          <a:endParaRPr lang="en-US" sz="3200" kern="1200" dirty="0"/>
        </a:p>
      </dsp:txBody>
      <dsp:txXfrm>
        <a:off x="2771708" y="3670774"/>
        <a:ext cx="7888710" cy="601596"/>
      </dsp:txXfrm>
    </dsp:sp>
    <dsp:sp modelId="{5C013BA3-6B47-4E07-A1D7-9FAB155B3C45}">
      <dsp:nvSpPr>
        <dsp:cNvPr id="0" name=""/>
        <dsp:cNvSpPr/>
      </dsp:nvSpPr>
      <dsp:spPr>
        <a:xfrm>
          <a:off x="0" y="3670774"/>
          <a:ext cx="2771708" cy="60159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Facebook API</a:t>
          </a:r>
          <a:endParaRPr lang="en-US" sz="3200" kern="1200" dirty="0"/>
        </a:p>
      </dsp:txBody>
      <dsp:txXfrm>
        <a:off x="29373" y="3700147"/>
        <a:ext cx="2712962" cy="572223"/>
      </dsp:txXfrm>
    </dsp:sp>
    <dsp:sp modelId="{40F3CFDC-4777-4406-9AFB-EFECAA6D94AF}">
      <dsp:nvSpPr>
        <dsp:cNvPr id="0" name=""/>
        <dsp:cNvSpPr/>
      </dsp:nvSpPr>
      <dsp:spPr>
        <a:xfrm>
          <a:off x="0" y="4272371"/>
          <a:ext cx="10660419" cy="120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OAuth2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Batching</a:t>
          </a:r>
          <a:endParaRPr lang="en-US" sz="1400" kern="1200" dirty="0"/>
        </a:p>
      </dsp:txBody>
      <dsp:txXfrm>
        <a:off x="0" y="4272371"/>
        <a:ext cx="10660419" cy="12033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CE52E-11AA-4C43-BEB4-75096587BAFC}">
      <dsp:nvSpPr>
        <dsp:cNvPr id="0" name=""/>
        <dsp:cNvSpPr/>
      </dsp:nvSpPr>
      <dsp:spPr>
        <a:xfrm>
          <a:off x="0" y="78175"/>
          <a:ext cx="1098061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Scale</a:t>
          </a:r>
          <a:endParaRPr lang="en-US" sz="3300" kern="1200" dirty="0"/>
        </a:p>
      </dsp:txBody>
      <dsp:txXfrm>
        <a:off x="38638" y="116813"/>
        <a:ext cx="10903340" cy="714229"/>
      </dsp:txXfrm>
    </dsp:sp>
    <dsp:sp modelId="{6B85193E-A9B1-4544-84D8-C8FE6F33BA96}">
      <dsp:nvSpPr>
        <dsp:cNvPr id="0" name=""/>
        <dsp:cNvSpPr/>
      </dsp:nvSpPr>
      <dsp:spPr>
        <a:xfrm>
          <a:off x="0" y="869680"/>
          <a:ext cx="10980616" cy="225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3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Design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Keep it simple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Identify bottlenecks early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Optimize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Need not be expensive</a:t>
          </a:r>
          <a:endParaRPr lang="en-US" sz="2600" kern="1200" dirty="0"/>
        </a:p>
      </dsp:txBody>
      <dsp:txXfrm>
        <a:off x="0" y="869680"/>
        <a:ext cx="10980616" cy="2254230"/>
      </dsp:txXfrm>
    </dsp:sp>
    <dsp:sp modelId="{5B80997B-E0B1-4FC8-BCE6-11AE0923DF31}">
      <dsp:nvSpPr>
        <dsp:cNvPr id="0" name=""/>
        <dsp:cNvSpPr/>
      </dsp:nvSpPr>
      <dsp:spPr>
        <a:xfrm>
          <a:off x="0" y="3123910"/>
          <a:ext cx="1098061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Availability</a:t>
          </a:r>
          <a:endParaRPr lang="en-US" sz="3300" kern="1200" dirty="0"/>
        </a:p>
      </dsp:txBody>
      <dsp:txXfrm>
        <a:off x="38638" y="3162548"/>
        <a:ext cx="10903340" cy="714229"/>
      </dsp:txXfrm>
    </dsp:sp>
    <dsp:sp modelId="{D53A4F04-3210-4F63-AAB3-DE37898D088F}">
      <dsp:nvSpPr>
        <dsp:cNvPr id="0" name=""/>
        <dsp:cNvSpPr/>
      </dsp:nvSpPr>
      <dsp:spPr>
        <a:xfrm>
          <a:off x="0" y="3915415"/>
          <a:ext cx="10980616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3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Always have redundancy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Murphy’s law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Huge Implications – Reputation and Money</a:t>
          </a:r>
          <a:endParaRPr lang="en-US" sz="2600" kern="1200" dirty="0"/>
        </a:p>
      </dsp:txBody>
      <dsp:txXfrm>
        <a:off x="0" y="3915415"/>
        <a:ext cx="10980616" cy="1366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54A8-D216-413F-913D-F4C24505B5B3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1C347-A0B7-46CB-A909-83912997B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C347-A0B7-46CB-A909-83912997B86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C347-A0B7-46CB-A909-83912997B86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1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12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15" Type="http://schemas.microsoft.com/office/2007/relationships/diagramDrawing" Target="../diagrams/drawing2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Relationship Id="rId14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43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/>
              <a:t>Trac.kr</a:t>
            </a:r>
            <a:br>
              <a:rPr lang="en-US" sz="8800" b="1" dirty="0" smtClean="0"/>
            </a:br>
            <a:r>
              <a:rPr lang="en-US" sz="2200" b="1" dirty="0" smtClean="0"/>
              <a:t>CS290-B Scalable Internet Services</a:t>
            </a:r>
            <a:br>
              <a:rPr lang="en-US" sz="2200" b="1" dirty="0" smtClean="0"/>
            </a:br>
            <a:r>
              <a:rPr lang="en-US" sz="2200" b="1" dirty="0" smtClean="0"/>
              <a:t>UCSB Fall 2013</a:t>
            </a:r>
            <a:endParaRPr lang="en-US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4425022" cy="103509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Nazli</a:t>
            </a:r>
            <a:r>
              <a:rPr lang="en-US" b="1" dirty="0" smtClean="0"/>
              <a:t> </a:t>
            </a:r>
            <a:r>
              <a:rPr lang="en-US" b="1" dirty="0" err="1" smtClean="0"/>
              <a:t>Dereli</a:t>
            </a:r>
            <a:endParaRPr lang="en-US" b="1" dirty="0" smtClean="0"/>
          </a:p>
          <a:p>
            <a:r>
              <a:rPr lang="en-US" b="1" dirty="0" smtClean="0"/>
              <a:t>Dibyendu Nath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7448" y="4593595"/>
            <a:ext cx="4425022" cy="1035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Arvind</a:t>
            </a:r>
            <a:r>
              <a:rPr lang="en-US" b="1" dirty="0" smtClean="0"/>
              <a:t> C R</a:t>
            </a:r>
          </a:p>
          <a:p>
            <a:r>
              <a:rPr lang="en-US" b="1" dirty="0" smtClean="0"/>
              <a:t>Divya Sambasivan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2" y="1168435"/>
            <a:ext cx="2122893" cy="194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pic>
        <p:nvPicPr>
          <p:cNvPr id="1028" name="Picture 4" descr="http://sitemaintenance.co/wp-content/uploads/2011/05/company_grow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507988"/>
            <a:ext cx="5619583" cy="561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13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CRITICAL PATH</a:t>
            </a:r>
            <a:endParaRPr lang="en-US" dirty="0"/>
          </a:p>
        </p:txBody>
      </p:sp>
      <p:graphicFrame>
        <p:nvGraphicFramePr>
          <p:cNvPr id="3" name="Pictur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702967"/>
              </p:ext>
            </p:extLst>
          </p:nvPr>
        </p:nvGraphicFramePr>
        <p:xfrm>
          <a:off x="4222818" y="0"/>
          <a:ext cx="7969182" cy="77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978" y="2331720"/>
            <a:ext cx="3466546" cy="3029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0400" y="2285315"/>
            <a:ext cx="5274604" cy="2801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/>
          <a:srcRect l="11220"/>
          <a:stretch/>
        </p:blipFill>
        <p:spPr>
          <a:xfrm>
            <a:off x="3520392" y="2285315"/>
            <a:ext cx="5184612" cy="2669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6249" y="2742879"/>
            <a:ext cx="3313748" cy="188607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41596294"/>
              </p:ext>
            </p:extLst>
          </p:nvPr>
        </p:nvGraphicFramePr>
        <p:xfrm>
          <a:off x="0" y="0"/>
          <a:ext cx="4010526" cy="75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62463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5 0.02338 L -0.06731 0.02338 C -0.12395 0.02338 -0.19388 -0.02732 -0.19388 -0.06875 L -0.19388 -0.16111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0.01224 -0.12662 C 0.01783 -0.18356 0.08541 -0.23472 0.13463 -0.21921 L 0.24414 -0.18519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12005 2.22222E-6 C 0.17383 2.22222E-6 0.2405 0.06967 0.2405 0.12662 L 0.2405 0.25393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12343 -4.44444E-6 C -0.1789 -4.44444E-6 -0.24674 0.06343 -0.24674 0.11528 L -0.24674 0.23102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5" y="2416934"/>
            <a:ext cx="5263487" cy="444106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02104"/>
              </p:ext>
            </p:extLst>
          </p:nvPr>
        </p:nvGraphicFramePr>
        <p:xfrm>
          <a:off x="1940780" y="117168"/>
          <a:ext cx="76852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621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App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Concurrent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978925" y="477672"/>
            <a:ext cx="7656394" cy="39578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50" y="2140566"/>
            <a:ext cx="5336274" cy="45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0" y="1568261"/>
            <a:ext cx="3475021" cy="493209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52046"/>
              </p:ext>
            </p:extLst>
          </p:nvPr>
        </p:nvGraphicFramePr>
        <p:xfrm>
          <a:off x="1940780" y="117168"/>
          <a:ext cx="76852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621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App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Concurrent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5" y="1994477"/>
            <a:ext cx="5672919" cy="47865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24334" y="891826"/>
            <a:ext cx="7656394" cy="39578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54" y="1994477"/>
            <a:ext cx="5522795" cy="46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6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83853"/>
              </p:ext>
            </p:extLst>
          </p:nvPr>
        </p:nvGraphicFramePr>
        <p:xfrm>
          <a:off x="1940780" y="117168"/>
          <a:ext cx="76852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621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App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Concurrent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73" y="2262969"/>
            <a:ext cx="5318078" cy="448712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42448" y="1192077"/>
            <a:ext cx="7656394" cy="39578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15" y="2103034"/>
            <a:ext cx="5507630" cy="46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83853"/>
              </p:ext>
            </p:extLst>
          </p:nvPr>
        </p:nvGraphicFramePr>
        <p:xfrm>
          <a:off x="1940780" y="117168"/>
          <a:ext cx="76852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621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App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Concurrent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51629" y="1574214"/>
            <a:ext cx="7656394" cy="39578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2" y="2180656"/>
            <a:ext cx="5543519" cy="4677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6" y="2012861"/>
            <a:ext cx="5568287" cy="46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216174"/>
              </p:ext>
            </p:extLst>
          </p:nvPr>
        </p:nvGraphicFramePr>
        <p:xfrm>
          <a:off x="4222818" y="0"/>
          <a:ext cx="7969182" cy="77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527" y="1880935"/>
            <a:ext cx="3844000" cy="3358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527" y="1924312"/>
            <a:ext cx="5683180" cy="296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472" y="2084506"/>
            <a:ext cx="5463290" cy="263991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44" y="-43377"/>
            <a:ext cx="4004272" cy="795350"/>
            <a:chOff x="6253" y="-42841"/>
            <a:chExt cx="4004272" cy="795350"/>
          </a:xfrm>
        </p:grpSpPr>
        <p:sp>
          <p:nvSpPr>
            <p:cNvPr id="10" name="Rectangle 9"/>
            <p:cNvSpPr/>
            <p:nvPr/>
          </p:nvSpPr>
          <p:spPr>
            <a:xfrm>
              <a:off x="6253" y="-42841"/>
              <a:ext cx="4004272" cy="7519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Critical Path: 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Create My Own Goal</a:t>
              </a:r>
              <a:endParaRPr lang="en-US" sz="1800" kern="12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5601" y="2539459"/>
            <a:ext cx="3587326" cy="20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07 0.02801 L -0.12109 0.02801 C -0.18021 0.02801 -0.25313 -0.01203 -0.25313 -0.04444 L -0.25313 -0.1169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6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0716 3.7037E-6 C 0.15508 3.7037E-6 0.21432 -0.04028 0.21432 -0.07269 L 0.21432 -0.14537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-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1185 3.7037E-6 C 0.16185 3.7037E-6 0.22409 0.07986 0.22409 0.1456 L 0.22409 0.2912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15508 -2.96296E-6 C -0.22461 -2.96296E-6 -0.30989 0.07824 -0.30989 0.14213 L -0.30989 0.28542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5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46733"/>
              </p:ext>
            </p:extLst>
          </p:nvPr>
        </p:nvGraphicFramePr>
        <p:xfrm>
          <a:off x="1940780" y="117168"/>
          <a:ext cx="76852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621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App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Concurrent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978925" y="477672"/>
            <a:ext cx="7656394" cy="39578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0" y="2316495"/>
            <a:ext cx="5172501" cy="4364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69" y="2279176"/>
            <a:ext cx="5216731" cy="44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0" y="1568261"/>
            <a:ext cx="3475021" cy="493209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7758"/>
              </p:ext>
            </p:extLst>
          </p:nvPr>
        </p:nvGraphicFramePr>
        <p:xfrm>
          <a:off x="1940780" y="117168"/>
          <a:ext cx="76852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621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App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Concurrent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24334" y="891826"/>
            <a:ext cx="7656394" cy="39578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3" y="2419624"/>
            <a:ext cx="4749421" cy="4007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10" y="2310442"/>
            <a:ext cx="4848341" cy="4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55294"/>
              </p:ext>
            </p:extLst>
          </p:nvPr>
        </p:nvGraphicFramePr>
        <p:xfrm>
          <a:off x="1940780" y="117168"/>
          <a:ext cx="76852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621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App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Concurrent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842448" y="1192077"/>
            <a:ext cx="7656394" cy="39578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99" y="2191548"/>
            <a:ext cx="5154268" cy="4348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3" y="2579198"/>
            <a:ext cx="4694830" cy="39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ui Wowie Surf Board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54393">
            <a:off x="9798421" y="1"/>
            <a:ext cx="2393578" cy="2243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Trackr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3506" y="336206"/>
            <a:ext cx="8758494" cy="51302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accent3"/>
                </a:solidFill>
              </a:rPr>
              <a:t>Have you ever wanted to learn surfing?</a:t>
            </a:r>
          </a:p>
          <a:p>
            <a:pPr>
              <a:buNone/>
            </a:pPr>
            <a:endParaRPr lang="en-US" sz="3200" b="1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accent3"/>
                </a:solidFill>
              </a:rPr>
              <a:t>Do you really want to finish reading that book?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accent3"/>
                </a:solidFill>
              </a:rPr>
              <a:t>Is it impossible to lose some pounds?</a:t>
            </a:r>
          </a:p>
          <a:p>
            <a:pPr>
              <a:buNone/>
            </a:pPr>
            <a:endParaRPr lang="en-US" sz="2400" b="1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90BB23"/>
                </a:solidFill>
              </a:rPr>
              <a:t>Just create a goal and find some friends to join!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90BB23"/>
                </a:solidFill>
              </a:rPr>
              <a:t>Follow each other’s progress, cheer on and get motivated to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90BB23"/>
                </a:solidFill>
              </a:rPr>
              <a:t>complete your ever-haunting goals!</a:t>
            </a:r>
            <a:endParaRPr lang="en-US" sz="2400" b="1" dirty="0">
              <a:solidFill>
                <a:srgbClr val="90BB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24487"/>
              </p:ext>
            </p:extLst>
          </p:nvPr>
        </p:nvGraphicFramePr>
        <p:xfrm>
          <a:off x="1940780" y="117168"/>
          <a:ext cx="76852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621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App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Concurrent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51629" y="1574214"/>
            <a:ext cx="7656394" cy="39578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88" y="2647666"/>
            <a:ext cx="4698149" cy="3964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75" y="2353601"/>
            <a:ext cx="5338547" cy="45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1026" name="Picture 2" descr="https://community.rackspace.com/cfs-file.ashx/__key/communityserver-discussions-components-files/34/cloud_2D00_monitoring_2D00_icon_2D00_small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23" y="1219371"/>
            <a:ext cx="4963131" cy="387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5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4004272" cy="751973"/>
            <a:chOff x="6253" y="536"/>
            <a:chExt cx="4004272" cy="751973"/>
          </a:xfrm>
        </p:grpSpPr>
        <p:sp>
          <p:nvSpPr>
            <p:cNvPr id="3" name="Rectangle 2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Amazon Relational Database Service</a:t>
              </a:r>
              <a:endParaRPr lang="en-US" sz="18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04272" y="-1"/>
            <a:ext cx="8059391" cy="751974"/>
            <a:chOff x="6253" y="536"/>
            <a:chExt cx="4004272" cy="751973"/>
          </a:xfrm>
        </p:grpSpPr>
        <p:sp>
          <p:nvSpPr>
            <p:cNvPr id="6" name="Rectangle 5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37438920"/>
              </p:ext>
            </p:extLst>
          </p:nvPr>
        </p:nvGraphicFramePr>
        <p:xfrm>
          <a:off x="450376" y="1050878"/>
          <a:ext cx="11326683" cy="5554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2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86" y="1101368"/>
            <a:ext cx="6500184" cy="5484531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sp>
        <p:nvSpPr>
          <p:cNvPr id="3" name="Oval 2"/>
          <p:cNvSpPr/>
          <p:nvPr/>
        </p:nvSpPr>
        <p:spPr>
          <a:xfrm>
            <a:off x="5981289" y="5704765"/>
            <a:ext cx="1583141" cy="881134"/>
          </a:xfrm>
          <a:prstGeom prst="ellipse">
            <a:avLst/>
          </a:prstGeom>
          <a:noFill/>
          <a:ln w="60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4004272" cy="751973"/>
            <a:chOff x="6253" y="536"/>
            <a:chExt cx="4004272" cy="751973"/>
          </a:xfrm>
        </p:grpSpPr>
        <p:sp>
          <p:nvSpPr>
            <p:cNvPr id="5" name="Rectangle 4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Availability Testing</a:t>
              </a:r>
              <a:endParaRPr lang="en-US" sz="18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4272" y="-1"/>
            <a:ext cx="8059391" cy="751974"/>
            <a:chOff x="6253" y="536"/>
            <a:chExt cx="4004272" cy="751973"/>
          </a:xfrm>
        </p:grpSpPr>
        <p:sp>
          <p:nvSpPr>
            <p:cNvPr id="8" name="Rectangle 7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/>
                <a:t>Goal Index page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25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2050" name="Picture 2" descr="http://changingjournalism.files.wordpress.com/2011/05/conclusion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82" y="1272590"/>
            <a:ext cx="4613374" cy="403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4004272" cy="751973"/>
            <a:chOff x="6253" y="536"/>
            <a:chExt cx="4004272" cy="751973"/>
          </a:xfrm>
        </p:grpSpPr>
        <p:sp>
          <p:nvSpPr>
            <p:cNvPr id="3" name="Rectangle 2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Industry Practices</a:t>
              </a:r>
              <a:endParaRPr lang="en-US" sz="18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04272" y="-1"/>
            <a:ext cx="8059391" cy="751974"/>
            <a:chOff x="6253" y="536"/>
            <a:chExt cx="4004272" cy="751973"/>
          </a:xfrm>
        </p:grpSpPr>
        <p:sp>
          <p:nvSpPr>
            <p:cNvPr id="6" name="Rectangle 5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87694064"/>
              </p:ext>
            </p:extLst>
          </p:nvPr>
        </p:nvGraphicFramePr>
        <p:xfrm>
          <a:off x="2305317" y="751973"/>
          <a:ext cx="7894751" cy="54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8496342"/>
              </p:ext>
            </p:extLst>
          </p:nvPr>
        </p:nvGraphicFramePr>
        <p:xfrm>
          <a:off x="9746445" y="861333"/>
          <a:ext cx="29778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799478386"/>
              </p:ext>
            </p:extLst>
          </p:nvPr>
        </p:nvGraphicFramePr>
        <p:xfrm>
          <a:off x="-610316" y="936460"/>
          <a:ext cx="29778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667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4004272" cy="751973"/>
            <a:chOff x="6253" y="536"/>
            <a:chExt cx="4004272" cy="751973"/>
          </a:xfrm>
        </p:grpSpPr>
        <p:sp>
          <p:nvSpPr>
            <p:cNvPr id="3" name="Rectangle 2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Tools and Languages</a:t>
              </a:r>
              <a:endParaRPr lang="en-US" sz="18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04272" y="-1"/>
            <a:ext cx="8187729" cy="751974"/>
            <a:chOff x="6253" y="536"/>
            <a:chExt cx="4068036" cy="751973"/>
          </a:xfrm>
        </p:grpSpPr>
        <p:sp>
          <p:nvSpPr>
            <p:cNvPr id="7" name="Rectangle 6"/>
            <p:cNvSpPr/>
            <p:nvPr/>
          </p:nvSpPr>
          <p:spPr>
            <a:xfrm>
              <a:off x="6253" y="536"/>
              <a:ext cx="4068036" cy="7519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4"/>
          <a:stretch/>
        </p:blipFill>
        <p:spPr>
          <a:xfrm>
            <a:off x="1748917" y="1362223"/>
            <a:ext cx="864225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"/>
            <a:ext cx="4004272" cy="751973"/>
            <a:chOff x="6253" y="536"/>
            <a:chExt cx="4004272" cy="751973"/>
          </a:xfrm>
        </p:grpSpPr>
        <p:sp>
          <p:nvSpPr>
            <p:cNvPr id="3" name="Rectangle 2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Some Details</a:t>
              </a:r>
              <a:endParaRPr lang="en-US" sz="18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04272" y="-1"/>
            <a:ext cx="8187729" cy="751974"/>
            <a:chOff x="6253" y="536"/>
            <a:chExt cx="4068036" cy="751973"/>
          </a:xfrm>
        </p:grpSpPr>
        <p:sp>
          <p:nvSpPr>
            <p:cNvPr id="6" name="Rectangle 5"/>
            <p:cNvSpPr/>
            <p:nvPr/>
          </p:nvSpPr>
          <p:spPr>
            <a:xfrm>
              <a:off x="6253" y="536"/>
              <a:ext cx="4068036" cy="7519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7829218"/>
              </p:ext>
            </p:extLst>
          </p:nvPr>
        </p:nvGraphicFramePr>
        <p:xfrm>
          <a:off x="803700" y="1088155"/>
          <a:ext cx="10660419" cy="5476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136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4004272" cy="751973"/>
            <a:chOff x="6253" y="536"/>
            <a:chExt cx="4004272" cy="751973"/>
          </a:xfrm>
        </p:grpSpPr>
        <p:sp>
          <p:nvSpPr>
            <p:cNvPr id="3" name="Rectangle 2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Large Scale Applications</a:t>
              </a:r>
              <a:endParaRPr lang="en-US" sz="18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04272" y="-1"/>
            <a:ext cx="8187729" cy="751974"/>
            <a:chOff x="6253" y="536"/>
            <a:chExt cx="4068036" cy="751973"/>
          </a:xfrm>
        </p:grpSpPr>
        <p:sp>
          <p:nvSpPr>
            <p:cNvPr id="6" name="Rectangle 5"/>
            <p:cNvSpPr/>
            <p:nvPr/>
          </p:nvSpPr>
          <p:spPr>
            <a:xfrm>
              <a:off x="6253" y="536"/>
              <a:ext cx="4068036" cy="7519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63869998"/>
              </p:ext>
            </p:extLst>
          </p:nvPr>
        </p:nvGraphicFramePr>
        <p:xfrm>
          <a:off x="737772" y="1055077"/>
          <a:ext cx="10980616" cy="5359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philgalfond.com/wp-content/uploads/ethics-scale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16" y="1826795"/>
            <a:ext cx="325654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unmyjobs.com/img/page_why_high_availabilit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37" y="5061200"/>
            <a:ext cx="2300213" cy="17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88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pic>
        <p:nvPicPr>
          <p:cNvPr id="2050" name="Picture 2" descr="http://intentionomics.com/wp-content/uploads/play-kite2-300x1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81" y="1313846"/>
            <a:ext cx="7076745" cy="441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1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5427" y="839203"/>
            <a:ext cx="7315200" cy="512064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90BB23"/>
                </a:solidFill>
              </a:rPr>
              <a:t>Facebook</a:t>
            </a:r>
            <a:r>
              <a:rPr lang="en-US" sz="3600" b="1" dirty="0" smtClean="0">
                <a:solidFill>
                  <a:srgbClr val="90BB23"/>
                </a:solidFill>
              </a:rPr>
              <a:t> Integration</a:t>
            </a:r>
          </a:p>
          <a:p>
            <a:r>
              <a:rPr lang="en-US" sz="3600" b="1" dirty="0" smtClean="0">
                <a:solidFill>
                  <a:srgbClr val="90BB23"/>
                </a:solidFill>
              </a:rPr>
              <a:t>Search for Goals</a:t>
            </a:r>
          </a:p>
          <a:p>
            <a:r>
              <a:rPr lang="en-US" sz="3600" b="1" dirty="0" smtClean="0">
                <a:solidFill>
                  <a:srgbClr val="90BB23"/>
                </a:solidFill>
              </a:rPr>
              <a:t>Create New Goals</a:t>
            </a:r>
          </a:p>
          <a:p>
            <a:r>
              <a:rPr lang="en-US" sz="3600" b="1" dirty="0" smtClean="0">
                <a:solidFill>
                  <a:srgbClr val="90BB23"/>
                </a:solidFill>
              </a:rPr>
              <a:t>Set Milestones</a:t>
            </a:r>
          </a:p>
          <a:p>
            <a:r>
              <a:rPr lang="en-US" sz="3600" b="1" dirty="0" smtClean="0">
                <a:solidFill>
                  <a:srgbClr val="90BB23"/>
                </a:solidFill>
              </a:rPr>
              <a:t>Cheer on</a:t>
            </a:r>
          </a:p>
          <a:p>
            <a:r>
              <a:rPr lang="en-US" sz="3600" b="1" dirty="0" smtClean="0">
                <a:solidFill>
                  <a:srgbClr val="90BB23"/>
                </a:solidFill>
              </a:rPr>
              <a:t>Charts</a:t>
            </a:r>
            <a:endParaRPr lang="en-US" sz="3600" b="1" dirty="0">
              <a:solidFill>
                <a:srgbClr val="90BB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52639393"/>
              </p:ext>
            </p:extLst>
          </p:nvPr>
        </p:nvGraphicFramePr>
        <p:xfrm>
          <a:off x="590844" y="1153550"/>
          <a:ext cx="9762978" cy="548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0" y="0"/>
            <a:ext cx="4004272" cy="751973"/>
            <a:chOff x="6253" y="536"/>
            <a:chExt cx="4004272" cy="751973"/>
          </a:xfrm>
        </p:grpSpPr>
        <p:sp>
          <p:nvSpPr>
            <p:cNvPr id="5" name="Rectangle 4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Future Enhancements</a:t>
              </a:r>
              <a:endParaRPr lang="en-US" sz="18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4272" y="-1"/>
            <a:ext cx="8059391" cy="751974"/>
            <a:chOff x="6253" y="536"/>
            <a:chExt cx="4004272" cy="751973"/>
          </a:xfrm>
        </p:grpSpPr>
        <p:sp>
          <p:nvSpPr>
            <p:cNvPr id="8" name="Rectangle 7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65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0848936"/>
              </p:ext>
            </p:extLst>
          </p:nvPr>
        </p:nvGraphicFramePr>
        <p:xfrm>
          <a:off x="2060135" y="5789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1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Architecture</a:t>
            </a:r>
            <a:endParaRPr lang="en-US" dirty="0"/>
          </a:p>
        </p:txBody>
      </p:sp>
      <p:pic>
        <p:nvPicPr>
          <p:cNvPr id="6" name="Content Placeholder 5" descr="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475" r="-4475"/>
          <a:stretch>
            <a:fillRect/>
          </a:stretch>
        </p:blipFill>
        <p:spPr>
          <a:xfrm>
            <a:off x="3682513" y="752039"/>
            <a:ext cx="7759354" cy="543154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Database Model</a:t>
            </a:r>
            <a:endParaRPr lang="en-US" dirty="0"/>
          </a:p>
        </p:txBody>
      </p:sp>
      <p:pic>
        <p:nvPicPr>
          <p:cNvPr id="6" name="Content Placeholder 5" descr="Databas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39108" r="-39108"/>
          <a:stretch>
            <a:fillRect/>
          </a:stretch>
        </p:blipFill>
        <p:spPr>
          <a:xfrm>
            <a:off x="2705100" y="377273"/>
            <a:ext cx="8640233" cy="604816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2050" name="Picture 2" descr="http://www.bluezoocreative.com/wp-content/uploads/2013/06/10-Ways-to-Optimize-Your-Web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30" y="708093"/>
            <a:ext cx="5207995" cy="52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94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4004272" cy="751973"/>
            <a:chOff x="6253" y="536"/>
            <a:chExt cx="4004272" cy="751973"/>
          </a:xfrm>
        </p:grpSpPr>
        <p:sp>
          <p:nvSpPr>
            <p:cNvPr id="3" name="Rectangle 2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Database Indexing</a:t>
              </a:r>
              <a:endParaRPr lang="en-US" sz="1800" kern="1200" dirty="0"/>
            </a:p>
          </p:txBody>
        </p:sp>
      </p:grp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306294"/>
              </p:ext>
            </p:extLst>
          </p:nvPr>
        </p:nvGraphicFramePr>
        <p:xfrm>
          <a:off x="6155882" y="1857437"/>
          <a:ext cx="5795486" cy="3981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7688"/>
          <a:stretch/>
        </p:blipFill>
        <p:spPr>
          <a:xfrm>
            <a:off x="336885" y="1857437"/>
            <a:ext cx="5309936" cy="398189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004272" y="-1"/>
            <a:ext cx="8187729" cy="751974"/>
            <a:chOff x="6253" y="536"/>
            <a:chExt cx="4068036" cy="751973"/>
          </a:xfrm>
        </p:grpSpPr>
        <p:sp>
          <p:nvSpPr>
            <p:cNvPr id="9" name="Rectangle 8"/>
            <p:cNvSpPr/>
            <p:nvPr/>
          </p:nvSpPr>
          <p:spPr>
            <a:xfrm>
              <a:off x="6253" y="536"/>
              <a:ext cx="4068036" cy="7519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100 – 200 % increase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4004272" cy="751973"/>
            <a:chOff x="6253" y="536"/>
            <a:chExt cx="4004272" cy="751973"/>
          </a:xfrm>
        </p:grpSpPr>
        <p:sp>
          <p:nvSpPr>
            <p:cNvPr id="3" name="Rectangle 2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Caching</a:t>
              </a:r>
              <a:endParaRPr lang="en-US" sz="18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04272" y="-1"/>
            <a:ext cx="8187729" cy="751974"/>
            <a:chOff x="6253" y="536"/>
            <a:chExt cx="4068036" cy="751973"/>
          </a:xfrm>
        </p:grpSpPr>
        <p:sp>
          <p:nvSpPr>
            <p:cNvPr id="6" name="Rectangle 5"/>
            <p:cNvSpPr/>
            <p:nvPr/>
          </p:nvSpPr>
          <p:spPr>
            <a:xfrm>
              <a:off x="6253" y="536"/>
              <a:ext cx="4068036" cy="7519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1</a:t>
              </a:r>
              <a:r>
                <a:rPr lang="en-US" sz="1800" kern="1200" dirty="0" smtClean="0"/>
                <a:t>00 – 300 % increase</a:t>
              </a:r>
              <a:endParaRPr lang="en-US" sz="1800" kern="12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9" y="1270836"/>
            <a:ext cx="5791200" cy="4734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84" y="751973"/>
            <a:ext cx="5420121" cy="32181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70" y="3728372"/>
            <a:ext cx="5252735" cy="31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2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4004272" cy="751973"/>
            <a:chOff x="6253" y="536"/>
            <a:chExt cx="4004272" cy="751973"/>
          </a:xfrm>
        </p:grpSpPr>
        <p:sp>
          <p:nvSpPr>
            <p:cNvPr id="3" name="Rectangle 2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Query Optimization</a:t>
              </a:r>
              <a:endParaRPr lang="en-US" sz="18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04272" y="-1"/>
            <a:ext cx="8187729" cy="751974"/>
            <a:chOff x="6253" y="536"/>
            <a:chExt cx="4068036" cy="751973"/>
          </a:xfrm>
        </p:grpSpPr>
        <p:sp>
          <p:nvSpPr>
            <p:cNvPr id="6" name="Rectangle 5"/>
            <p:cNvSpPr/>
            <p:nvPr/>
          </p:nvSpPr>
          <p:spPr>
            <a:xfrm>
              <a:off x="6253" y="536"/>
              <a:ext cx="4068036" cy="7519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253" y="536"/>
              <a:ext cx="4004272" cy="751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946483"/>
            <a:ext cx="11935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Replaced multiple “select from … where </a:t>
            </a:r>
            <a:r>
              <a:rPr lang="en-US" sz="2400" b="1" i="1" dirty="0" smtClean="0">
                <a:solidFill>
                  <a:schemeClr val="accent4"/>
                </a:solidFill>
              </a:rPr>
              <a:t>condition = value</a:t>
            </a:r>
            <a:r>
              <a:rPr lang="en-US" dirty="0" smtClean="0"/>
              <a:t>” to a single “select from … where </a:t>
            </a:r>
            <a:r>
              <a:rPr lang="en-US" sz="2400" b="1" i="1" dirty="0">
                <a:solidFill>
                  <a:schemeClr val="accent3"/>
                </a:solidFill>
              </a:rPr>
              <a:t>condition IN values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95" y="1408148"/>
            <a:ext cx="4315759" cy="2562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58" y="4418048"/>
            <a:ext cx="4042610" cy="24002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26" y="2026972"/>
            <a:ext cx="6741769" cy="38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508</Words>
  <Application>Microsoft Office PowerPoint</Application>
  <PresentationFormat>Widescreen</PresentationFormat>
  <Paragraphs>200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Corbel</vt:lpstr>
      <vt:lpstr>Wingdings 2</vt:lpstr>
      <vt:lpstr>Frame</vt:lpstr>
      <vt:lpstr>Trac.kr CS290-B Scalable Internet Services UCSB Fall 2013</vt:lpstr>
      <vt:lpstr>Why do we need Trackr?</vt:lpstr>
      <vt:lpstr>Features</vt:lpstr>
      <vt:lpstr>Our Architecture</vt:lpstr>
      <vt:lpstr>Our Database Model</vt:lpstr>
      <vt:lpstr>Optimization</vt:lpstr>
      <vt:lpstr>PowerPoint Presentation</vt:lpstr>
      <vt:lpstr>PowerPoint Presentation</vt:lpstr>
      <vt:lpstr>PowerPoint Presentation</vt:lpstr>
      <vt:lpstr>Scalability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Availability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Future Enhancements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Trackr</dc:title>
  <dc:creator>Microsoft account</dc:creator>
  <cp:lastModifiedBy>Microsoft account</cp:lastModifiedBy>
  <cp:revision>95</cp:revision>
  <dcterms:created xsi:type="dcterms:W3CDTF">2013-12-10T19:44:01Z</dcterms:created>
  <dcterms:modified xsi:type="dcterms:W3CDTF">2013-12-10T20:07:56Z</dcterms:modified>
</cp:coreProperties>
</file>