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6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1084-DA9B-4DAA-82C3-D88F762F0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2D20-B54E-4129-BDBD-C9F4DFB6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7841A-6EDC-4DB3-9E4E-838E343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F8F2-1B90-416F-8130-730245B0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2403-7E31-414E-B6EC-4CAB29E1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0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527E-EA48-4335-93AE-3D053489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4B9C0-0410-47EC-9F76-F181E5E0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4F4B-5357-4523-AE82-DB91C793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2DCB-CB58-45EB-88FA-D0A8C6CD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8485-9BC5-47EF-AB73-1AA2D147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83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A81E4-1A23-4432-8A57-738C2A55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FFA7C-08B5-4963-8980-2B07EC9E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73579-9F9B-4293-A141-7E2EE54E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F6C6-C106-4C54-B0C0-2C5FCE04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604F-98A5-4F38-A06D-042407A3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4B4D-CF8D-4D79-936C-749F7D1F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F04D-19A0-436B-84B6-0D2BC54F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8E69-6196-4C3E-9F2F-DDB36C0F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13C9-7D78-4B47-989B-B427B5A2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1A02-827E-44F0-82B2-82B0B17F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8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1EFD-F73C-4B8A-9696-E0684AF2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18B9-0765-4791-82CE-7C0AE735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57B6-B413-49BE-976F-B6DE22B2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97B0-B510-4164-9566-57AAA018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550A-BF7A-43BE-943B-0B77F57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46B-78C6-4B57-851F-AD3F2052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DE10-2FC7-41F7-8464-98728BA23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3FA25-DE31-466E-85B6-BE82D9D6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D4014-4EAF-42ED-A6B9-FD0DB303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59F8D-69EA-40CF-9333-8DF9C1BB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66672-11CD-4003-A63F-3230EADC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0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8109-CF00-420E-AC46-772DDB07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FF18A-7133-4629-8273-D7921A35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3D0B3-3C89-4867-AA8B-10F403F1B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81EB4-ECE5-4501-ACAF-1FE3243B6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70E06-2CE8-4B09-838E-DE6045B4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0835-0E85-4E47-9538-563F0B04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56DC2-BDEE-4A7B-AD30-B1FDCE2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B8CA0-2BF2-485E-8E88-4C891DAB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5B5F-81BA-44BD-8060-03E308F1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BCD89-F44E-4847-A548-124E77E7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4C6ED-AE46-459C-8786-F4D36AC5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F47FB-C1A2-4FCD-9345-A199D672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9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CE2E-905B-497A-B86D-CBF3622C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6BDC7-C59C-4E24-8BFC-0ED0B058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744B2-4355-464D-9182-6BD6D73B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4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A037-1E0B-4A89-A348-7B4EA046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D3CF-4895-4573-8DAB-72D08019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6E295-61B1-4643-A4A9-482ED29E5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FA786-D78D-4E08-9C81-081E0150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D82F5-5337-4904-8B41-842D9A0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80BDF-5A60-499A-A8F2-1E18F1E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2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C60-34FD-45BB-AF71-32D017EF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3FB79-D399-418D-A41C-3B2929EFD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23BFD-0784-4810-8C7B-7710AA397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25C88-25A6-46AA-B0B5-BC915007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9C30-379E-4495-9031-38411272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F70B-AEBA-4AD8-9F0A-2D275A6B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7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AAD71-4257-4FE7-93D3-5D3F8B73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5CA52-EDEA-4334-9F2A-C04BA771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8FB4-5BA5-44B9-B08F-614096799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2C35-449F-4115-B822-43606AFF19E9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61F9-E848-4649-B8C6-A76F09219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3EDB-0069-4FC0-97B7-D5B5E074B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9790-BF91-4393-915E-A9146C21F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21DB57-1AFA-4A11-B5BC-6D34D5FC6953}"/>
              </a:ext>
            </a:extLst>
          </p:cNvPr>
          <p:cNvSpPr/>
          <p:nvPr/>
        </p:nvSpPr>
        <p:spPr>
          <a:xfrm>
            <a:off x="4452260" y="3281556"/>
            <a:ext cx="2219797" cy="887919"/>
          </a:xfrm>
          <a:custGeom>
            <a:avLst/>
            <a:gdLst>
              <a:gd name="connsiteX0" fmla="*/ 1276384 w 2219797"/>
              <a:gd name="connsiteY0" fmla="*/ 55495 h 887919"/>
              <a:gd name="connsiteX1" fmla="*/ 1165394 w 2219797"/>
              <a:gd name="connsiteY1" fmla="*/ 166485 h 887919"/>
              <a:gd name="connsiteX2" fmla="*/ 1054404 w 2219797"/>
              <a:gd name="connsiteY2" fmla="*/ 166485 h 887919"/>
              <a:gd name="connsiteX3" fmla="*/ 943414 w 2219797"/>
              <a:gd name="connsiteY3" fmla="*/ 55495 h 887919"/>
              <a:gd name="connsiteX4" fmla="*/ 943414 w 2219797"/>
              <a:gd name="connsiteY4" fmla="*/ 0 h 887919"/>
              <a:gd name="connsiteX5" fmla="*/ 0 w 2219797"/>
              <a:gd name="connsiteY5" fmla="*/ 0 h 887919"/>
              <a:gd name="connsiteX6" fmla="*/ 0 w 2219797"/>
              <a:gd name="connsiteY6" fmla="*/ 776929 h 887919"/>
              <a:gd name="connsiteX7" fmla="*/ 110990 w 2219797"/>
              <a:gd name="connsiteY7" fmla="*/ 887919 h 887919"/>
              <a:gd name="connsiteX8" fmla="*/ 2108808 w 2219797"/>
              <a:gd name="connsiteY8" fmla="*/ 887919 h 887919"/>
              <a:gd name="connsiteX9" fmla="*/ 2219798 w 2219797"/>
              <a:gd name="connsiteY9" fmla="*/ 776929 h 887919"/>
              <a:gd name="connsiteX10" fmla="*/ 2219798 w 2219797"/>
              <a:gd name="connsiteY10" fmla="*/ 0 h 887919"/>
              <a:gd name="connsiteX11" fmla="*/ 1276384 w 2219797"/>
              <a:gd name="connsiteY11" fmla="*/ 0 h 887919"/>
              <a:gd name="connsiteX12" fmla="*/ 1276384 w 2219797"/>
              <a:gd name="connsiteY12" fmla="*/ 55495 h 88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19797" h="887919">
                <a:moveTo>
                  <a:pt x="1276384" y="55495"/>
                </a:moveTo>
                <a:cubicBezTo>
                  <a:pt x="1276384" y="116539"/>
                  <a:pt x="1226438" y="166485"/>
                  <a:pt x="1165394" y="166485"/>
                </a:cubicBezTo>
                <a:lnTo>
                  <a:pt x="1054404" y="166485"/>
                </a:lnTo>
                <a:cubicBezTo>
                  <a:pt x="993359" y="166485"/>
                  <a:pt x="943414" y="116539"/>
                  <a:pt x="943414" y="55495"/>
                </a:cubicBezTo>
                <a:lnTo>
                  <a:pt x="943414" y="0"/>
                </a:lnTo>
                <a:lnTo>
                  <a:pt x="0" y="0"/>
                </a:lnTo>
                <a:lnTo>
                  <a:pt x="0" y="776929"/>
                </a:lnTo>
                <a:cubicBezTo>
                  <a:pt x="0" y="837974"/>
                  <a:pt x="49945" y="887919"/>
                  <a:pt x="110990" y="887919"/>
                </a:cubicBezTo>
                <a:lnTo>
                  <a:pt x="2108808" y="887919"/>
                </a:lnTo>
                <a:cubicBezTo>
                  <a:pt x="2169852" y="887919"/>
                  <a:pt x="2219798" y="837974"/>
                  <a:pt x="2219798" y="776929"/>
                </a:cubicBezTo>
                <a:lnTo>
                  <a:pt x="2219798" y="0"/>
                </a:lnTo>
                <a:lnTo>
                  <a:pt x="1276384" y="0"/>
                </a:lnTo>
                <a:lnTo>
                  <a:pt x="1276384" y="55495"/>
                </a:lnTo>
                <a:close/>
              </a:path>
            </a:pathLst>
          </a:custGeom>
          <a:solidFill>
            <a:srgbClr val="C00000"/>
          </a:solidFill>
          <a:ln w="27682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DD884F-210B-4284-BF10-9033F5AD0F9D}"/>
              </a:ext>
            </a:extLst>
          </p:cNvPr>
          <p:cNvSpPr/>
          <p:nvPr/>
        </p:nvSpPr>
        <p:spPr>
          <a:xfrm>
            <a:off x="4452260" y="2241026"/>
            <a:ext cx="2219797" cy="929540"/>
          </a:xfrm>
          <a:custGeom>
            <a:avLst/>
            <a:gdLst>
              <a:gd name="connsiteX0" fmla="*/ 2108808 w 2219797"/>
              <a:gd name="connsiteY0" fmla="*/ 374591 h 929540"/>
              <a:gd name="connsiteX1" fmla="*/ 1553858 w 2219797"/>
              <a:gd name="connsiteY1" fmla="*/ 374591 h 929540"/>
              <a:gd name="connsiteX2" fmla="*/ 1553858 w 2219797"/>
              <a:gd name="connsiteY2" fmla="*/ 194232 h 929540"/>
              <a:gd name="connsiteX3" fmla="*/ 1359626 w 2219797"/>
              <a:gd name="connsiteY3" fmla="*/ 0 h 929540"/>
              <a:gd name="connsiteX4" fmla="*/ 860172 w 2219797"/>
              <a:gd name="connsiteY4" fmla="*/ 0 h 929540"/>
              <a:gd name="connsiteX5" fmla="*/ 665939 w 2219797"/>
              <a:gd name="connsiteY5" fmla="*/ 194232 h 929540"/>
              <a:gd name="connsiteX6" fmla="*/ 665939 w 2219797"/>
              <a:gd name="connsiteY6" fmla="*/ 374591 h 929540"/>
              <a:gd name="connsiteX7" fmla="*/ 110990 w 2219797"/>
              <a:gd name="connsiteY7" fmla="*/ 374591 h 929540"/>
              <a:gd name="connsiteX8" fmla="*/ 0 w 2219797"/>
              <a:gd name="connsiteY8" fmla="*/ 485581 h 929540"/>
              <a:gd name="connsiteX9" fmla="*/ 0 w 2219797"/>
              <a:gd name="connsiteY9" fmla="*/ 929540 h 929540"/>
              <a:gd name="connsiteX10" fmla="*/ 943414 w 2219797"/>
              <a:gd name="connsiteY10" fmla="*/ 929540 h 929540"/>
              <a:gd name="connsiteX11" fmla="*/ 943414 w 2219797"/>
              <a:gd name="connsiteY11" fmla="*/ 874045 h 929540"/>
              <a:gd name="connsiteX12" fmla="*/ 1276384 w 2219797"/>
              <a:gd name="connsiteY12" fmla="*/ 874045 h 929540"/>
              <a:gd name="connsiteX13" fmla="*/ 1276384 w 2219797"/>
              <a:gd name="connsiteY13" fmla="*/ 929540 h 929540"/>
              <a:gd name="connsiteX14" fmla="*/ 2219798 w 2219797"/>
              <a:gd name="connsiteY14" fmla="*/ 929540 h 929540"/>
              <a:gd name="connsiteX15" fmla="*/ 2219798 w 2219797"/>
              <a:gd name="connsiteY15" fmla="*/ 485581 h 929540"/>
              <a:gd name="connsiteX16" fmla="*/ 2108808 w 2219797"/>
              <a:gd name="connsiteY16" fmla="*/ 374591 h 929540"/>
              <a:gd name="connsiteX17" fmla="*/ 832424 w 2219797"/>
              <a:gd name="connsiteY17" fmla="*/ 374591 h 929540"/>
              <a:gd name="connsiteX18" fmla="*/ 832424 w 2219797"/>
              <a:gd name="connsiteY18" fmla="*/ 194232 h 929540"/>
              <a:gd name="connsiteX19" fmla="*/ 860172 w 2219797"/>
              <a:gd name="connsiteY19" fmla="*/ 166485 h 929540"/>
              <a:gd name="connsiteX20" fmla="*/ 1359626 w 2219797"/>
              <a:gd name="connsiteY20" fmla="*/ 166485 h 929540"/>
              <a:gd name="connsiteX21" fmla="*/ 1387374 w 2219797"/>
              <a:gd name="connsiteY21" fmla="*/ 194232 h 929540"/>
              <a:gd name="connsiteX22" fmla="*/ 1387374 w 2219797"/>
              <a:gd name="connsiteY22" fmla="*/ 374591 h 929540"/>
              <a:gd name="connsiteX23" fmla="*/ 832424 w 2219797"/>
              <a:gd name="connsiteY23" fmla="*/ 374591 h 9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19797" h="929540">
                <a:moveTo>
                  <a:pt x="2108808" y="374591"/>
                </a:moveTo>
                <a:lnTo>
                  <a:pt x="1553858" y="374591"/>
                </a:lnTo>
                <a:lnTo>
                  <a:pt x="1553858" y="194232"/>
                </a:lnTo>
                <a:cubicBezTo>
                  <a:pt x="1553858" y="86017"/>
                  <a:pt x="1467841" y="0"/>
                  <a:pt x="1359626" y="0"/>
                </a:cubicBezTo>
                <a:lnTo>
                  <a:pt x="860172" y="0"/>
                </a:lnTo>
                <a:cubicBezTo>
                  <a:pt x="751956" y="0"/>
                  <a:pt x="665939" y="86017"/>
                  <a:pt x="665939" y="194232"/>
                </a:cubicBezTo>
                <a:lnTo>
                  <a:pt x="665939" y="374591"/>
                </a:lnTo>
                <a:lnTo>
                  <a:pt x="110990" y="374591"/>
                </a:lnTo>
                <a:cubicBezTo>
                  <a:pt x="49945" y="374591"/>
                  <a:pt x="0" y="424536"/>
                  <a:pt x="0" y="485581"/>
                </a:cubicBezTo>
                <a:lnTo>
                  <a:pt x="0" y="929540"/>
                </a:lnTo>
                <a:lnTo>
                  <a:pt x="943414" y="929540"/>
                </a:lnTo>
                <a:lnTo>
                  <a:pt x="943414" y="874045"/>
                </a:lnTo>
                <a:lnTo>
                  <a:pt x="1276384" y="874045"/>
                </a:lnTo>
                <a:lnTo>
                  <a:pt x="1276384" y="929540"/>
                </a:lnTo>
                <a:lnTo>
                  <a:pt x="2219798" y="929540"/>
                </a:lnTo>
                <a:lnTo>
                  <a:pt x="2219798" y="485581"/>
                </a:lnTo>
                <a:cubicBezTo>
                  <a:pt x="2219798" y="424536"/>
                  <a:pt x="2169852" y="374591"/>
                  <a:pt x="2108808" y="374591"/>
                </a:cubicBezTo>
                <a:moveTo>
                  <a:pt x="832424" y="374591"/>
                </a:moveTo>
                <a:lnTo>
                  <a:pt x="832424" y="194232"/>
                </a:lnTo>
                <a:cubicBezTo>
                  <a:pt x="832424" y="177584"/>
                  <a:pt x="843523" y="166485"/>
                  <a:pt x="860172" y="166485"/>
                </a:cubicBezTo>
                <a:lnTo>
                  <a:pt x="1359626" y="166485"/>
                </a:lnTo>
                <a:cubicBezTo>
                  <a:pt x="1376274" y="166485"/>
                  <a:pt x="1387374" y="177584"/>
                  <a:pt x="1387374" y="194232"/>
                </a:cubicBezTo>
                <a:lnTo>
                  <a:pt x="1387374" y="374591"/>
                </a:lnTo>
                <a:lnTo>
                  <a:pt x="832424" y="374591"/>
                </a:lnTo>
                <a:close/>
              </a:path>
            </a:pathLst>
          </a:custGeom>
          <a:solidFill>
            <a:schemeClr val="accent2"/>
          </a:solidFill>
          <a:ln w="2768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Ekka</dc:creator>
  <cp:lastModifiedBy>Arvind Ekka</cp:lastModifiedBy>
  <cp:revision>2</cp:revision>
  <dcterms:created xsi:type="dcterms:W3CDTF">2021-11-21T13:08:24Z</dcterms:created>
  <dcterms:modified xsi:type="dcterms:W3CDTF">2021-11-22T06:01:25Z</dcterms:modified>
</cp:coreProperties>
</file>