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80B7D-9739-4235-954B-D7F6B0E2FBC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83F532DA-420C-44C6-863B-ACC89C656874}">
      <dgm:prSet phldrT="[Text]"/>
      <dgm:spPr/>
      <dgm:t>
        <a:bodyPr/>
        <a:lstStyle/>
        <a:p>
          <a:r>
            <a:rPr lang="en-US" dirty="0"/>
            <a:t>Transformation</a:t>
          </a:r>
        </a:p>
      </dgm:t>
    </dgm:pt>
    <dgm:pt modelId="{81BA0D2D-9030-41F9-9C4E-CB6B2CF1E58C}" type="parTrans" cxnId="{223B7D87-0720-465E-B698-0E66447BA4A2}">
      <dgm:prSet/>
      <dgm:spPr/>
      <dgm:t>
        <a:bodyPr/>
        <a:lstStyle/>
        <a:p>
          <a:endParaRPr lang="en-US"/>
        </a:p>
      </dgm:t>
    </dgm:pt>
    <dgm:pt modelId="{81202E75-EF06-46B2-B90A-955578D9E4D1}" type="sibTrans" cxnId="{223B7D87-0720-465E-B698-0E66447BA4A2}">
      <dgm:prSet/>
      <dgm:spPr/>
      <dgm:t>
        <a:bodyPr/>
        <a:lstStyle/>
        <a:p>
          <a:endParaRPr lang="en-US"/>
        </a:p>
      </dgm:t>
    </dgm:pt>
    <dgm:pt modelId="{DBBFD9ED-A38D-41D3-AE8A-FA8D8A4EE420}">
      <dgm:prSet phldrT="[Text]"/>
      <dgm:spPr/>
      <dgm:t>
        <a:bodyPr/>
        <a:lstStyle/>
        <a:p>
          <a:r>
            <a:rPr lang="en-US" dirty="0"/>
            <a:t>Tagging data csv file is transformed into new csv file which can be utilized by an </a:t>
          </a:r>
          <a:r>
            <a:rPr lang="en-US" b="1" dirty="0"/>
            <a:t>Web Page Search Centre </a:t>
          </a:r>
          <a:r>
            <a:rPr lang="en-US" dirty="0"/>
            <a:t>application. This process is done using python programming.</a:t>
          </a:r>
        </a:p>
      </dgm:t>
    </dgm:pt>
    <dgm:pt modelId="{0E1562CA-B925-4787-AE99-0BB99BECA933}" type="parTrans" cxnId="{50376D05-AD4B-41C1-A7A0-7A037A7DAE1F}">
      <dgm:prSet/>
      <dgm:spPr/>
      <dgm:t>
        <a:bodyPr/>
        <a:lstStyle/>
        <a:p>
          <a:endParaRPr lang="en-US"/>
        </a:p>
      </dgm:t>
    </dgm:pt>
    <dgm:pt modelId="{F9EF48D1-1932-4546-9D9E-1B82B929E423}" type="sibTrans" cxnId="{50376D05-AD4B-41C1-A7A0-7A037A7DAE1F}">
      <dgm:prSet/>
      <dgm:spPr/>
      <dgm:t>
        <a:bodyPr/>
        <a:lstStyle/>
        <a:p>
          <a:endParaRPr lang="en-US"/>
        </a:p>
      </dgm:t>
    </dgm:pt>
    <dgm:pt modelId="{998F90C2-D673-4C30-9EDC-6BA49ADCE614}">
      <dgm:prSet phldrT="[Text]"/>
      <dgm:spPr/>
      <dgm:t>
        <a:bodyPr/>
        <a:lstStyle/>
        <a:p>
          <a:r>
            <a:rPr lang="en-US" dirty="0"/>
            <a:t>Hadoop File System</a:t>
          </a:r>
        </a:p>
      </dgm:t>
    </dgm:pt>
    <dgm:pt modelId="{16F24199-22DF-40E2-A887-FCB591279CAD}" type="parTrans" cxnId="{26DDB180-0B8C-470C-80FE-4644FC1B463E}">
      <dgm:prSet/>
      <dgm:spPr/>
      <dgm:t>
        <a:bodyPr/>
        <a:lstStyle/>
        <a:p>
          <a:endParaRPr lang="en-US"/>
        </a:p>
      </dgm:t>
    </dgm:pt>
    <dgm:pt modelId="{B085E5A6-F016-438C-98AD-10CE5006CE2F}" type="sibTrans" cxnId="{26DDB180-0B8C-470C-80FE-4644FC1B463E}">
      <dgm:prSet/>
      <dgm:spPr/>
      <dgm:t>
        <a:bodyPr/>
        <a:lstStyle/>
        <a:p>
          <a:endParaRPr lang="en-US"/>
        </a:p>
      </dgm:t>
    </dgm:pt>
    <dgm:pt modelId="{29A633EB-97FC-4660-80C4-54D1D3540114}">
      <dgm:prSet phldrT="[Text]"/>
      <dgm:spPr/>
      <dgm:t>
        <a:bodyPr/>
        <a:lstStyle/>
        <a:p>
          <a:r>
            <a:rPr lang="en-US" dirty="0"/>
            <a:t>The  transformed csv file is placed into Hadoop file system by executing Hadoop specific commands from CLI.</a:t>
          </a:r>
        </a:p>
      </dgm:t>
    </dgm:pt>
    <dgm:pt modelId="{ED74923A-B6A9-4B8D-90BD-04E2C7222137}" type="parTrans" cxnId="{48271C85-7E80-4DD6-A978-306ED214177C}">
      <dgm:prSet/>
      <dgm:spPr/>
      <dgm:t>
        <a:bodyPr/>
        <a:lstStyle/>
        <a:p>
          <a:endParaRPr lang="en-US"/>
        </a:p>
      </dgm:t>
    </dgm:pt>
    <dgm:pt modelId="{4F221E19-3836-42FB-92EA-566FE5DF39D3}" type="sibTrans" cxnId="{48271C85-7E80-4DD6-A978-306ED214177C}">
      <dgm:prSet/>
      <dgm:spPr/>
      <dgm:t>
        <a:bodyPr/>
        <a:lstStyle/>
        <a:p>
          <a:endParaRPr lang="en-US"/>
        </a:p>
      </dgm:t>
    </dgm:pt>
    <dgm:pt modelId="{A461C1F0-17E9-4741-8331-42A19A742114}">
      <dgm:prSet phldrT="[Text]"/>
      <dgm:spPr/>
      <dgm:t>
        <a:bodyPr/>
        <a:lstStyle/>
        <a:p>
          <a:r>
            <a:rPr lang="en-US" dirty="0"/>
            <a:t>Hive Database</a:t>
          </a:r>
        </a:p>
      </dgm:t>
    </dgm:pt>
    <dgm:pt modelId="{D5BFF3F7-F179-4B65-B241-1F0DEC8AA6C9}" type="parTrans" cxnId="{5DF173B4-C221-4398-9CAA-05E40357EFDE}">
      <dgm:prSet/>
      <dgm:spPr/>
      <dgm:t>
        <a:bodyPr/>
        <a:lstStyle/>
        <a:p>
          <a:endParaRPr lang="en-US"/>
        </a:p>
      </dgm:t>
    </dgm:pt>
    <dgm:pt modelId="{F105307B-91B1-453E-BB3F-DF9DF47AD84D}" type="sibTrans" cxnId="{5DF173B4-C221-4398-9CAA-05E40357EFDE}">
      <dgm:prSet/>
      <dgm:spPr/>
      <dgm:t>
        <a:bodyPr/>
        <a:lstStyle/>
        <a:p>
          <a:endParaRPr lang="en-US"/>
        </a:p>
      </dgm:t>
    </dgm:pt>
    <dgm:pt modelId="{C368D628-7937-4554-B6A4-64433F65153F}">
      <dgm:prSet phldrT="[Text]"/>
      <dgm:spPr/>
      <dgm:t>
        <a:bodyPr/>
        <a:lstStyle/>
        <a:p>
          <a:r>
            <a:rPr lang="en-US" dirty="0"/>
            <a:t>An empty table is created in Hive by executing commands from Hive shell</a:t>
          </a:r>
        </a:p>
      </dgm:t>
    </dgm:pt>
    <dgm:pt modelId="{A28AE6D6-CADD-42AD-ADDE-A255B8118A7D}" type="parTrans" cxnId="{9383E09E-3E3B-4BDE-B5D6-C57D7766E817}">
      <dgm:prSet/>
      <dgm:spPr/>
      <dgm:t>
        <a:bodyPr/>
        <a:lstStyle/>
        <a:p>
          <a:endParaRPr lang="en-US"/>
        </a:p>
      </dgm:t>
    </dgm:pt>
    <dgm:pt modelId="{2F4D8E03-5DB2-48B0-9FEC-BEDD8CFD7755}" type="sibTrans" cxnId="{9383E09E-3E3B-4BDE-B5D6-C57D7766E817}">
      <dgm:prSet/>
      <dgm:spPr/>
      <dgm:t>
        <a:bodyPr/>
        <a:lstStyle/>
        <a:p>
          <a:endParaRPr lang="en-US"/>
        </a:p>
      </dgm:t>
    </dgm:pt>
    <dgm:pt modelId="{2EED161F-D65D-4BA1-AE5A-453B57FC8DAF}">
      <dgm:prSet phldrT="[Text]"/>
      <dgm:spPr/>
      <dgm:t>
        <a:bodyPr/>
        <a:lstStyle/>
        <a:p>
          <a:r>
            <a:rPr lang="en-US" dirty="0"/>
            <a:t>finally Data from Hadoop file system is loaded into Hive table by executing commands from Hive shell.</a:t>
          </a:r>
        </a:p>
      </dgm:t>
    </dgm:pt>
    <dgm:pt modelId="{F34BF6B4-4ABD-430E-A7CF-253F79BA6CF5}" type="parTrans" cxnId="{902E3C48-D940-41D7-A588-CED02C2CA063}">
      <dgm:prSet/>
      <dgm:spPr/>
      <dgm:t>
        <a:bodyPr/>
        <a:lstStyle/>
        <a:p>
          <a:endParaRPr lang="en-US"/>
        </a:p>
      </dgm:t>
    </dgm:pt>
    <dgm:pt modelId="{8B69D8DC-0F9D-47F3-A1C5-9FD40E899F4E}" type="sibTrans" cxnId="{902E3C48-D940-41D7-A588-CED02C2CA063}">
      <dgm:prSet/>
      <dgm:spPr/>
      <dgm:t>
        <a:bodyPr/>
        <a:lstStyle/>
        <a:p>
          <a:endParaRPr lang="en-US"/>
        </a:p>
      </dgm:t>
    </dgm:pt>
    <dgm:pt modelId="{4BD40D18-8483-4229-A226-6FF395783C72}" type="pres">
      <dgm:prSet presAssocID="{02F80B7D-9739-4235-954B-D7F6B0E2FBCF}" presName="linearFlow" presStyleCnt="0">
        <dgm:presLayoutVars>
          <dgm:dir/>
          <dgm:animLvl val="lvl"/>
          <dgm:resizeHandles val="exact"/>
        </dgm:presLayoutVars>
      </dgm:prSet>
      <dgm:spPr/>
    </dgm:pt>
    <dgm:pt modelId="{4F410278-839D-4F76-8DEE-84D50F0896FD}" type="pres">
      <dgm:prSet presAssocID="{83F532DA-420C-44C6-863B-ACC89C656874}" presName="composite" presStyleCnt="0"/>
      <dgm:spPr/>
    </dgm:pt>
    <dgm:pt modelId="{FE164773-61BF-46B4-AC93-E80807C7130D}" type="pres">
      <dgm:prSet presAssocID="{83F532DA-420C-44C6-863B-ACC89C656874}" presName="parTx" presStyleLbl="node1" presStyleIdx="0" presStyleCnt="3">
        <dgm:presLayoutVars>
          <dgm:chMax val="0"/>
          <dgm:chPref val="0"/>
          <dgm:bulletEnabled val="1"/>
        </dgm:presLayoutVars>
      </dgm:prSet>
      <dgm:spPr/>
    </dgm:pt>
    <dgm:pt modelId="{7C1D740E-709A-47A8-AEC1-EB2631310D37}" type="pres">
      <dgm:prSet presAssocID="{83F532DA-420C-44C6-863B-ACC89C656874}" presName="parSh" presStyleLbl="node1" presStyleIdx="0" presStyleCnt="3"/>
      <dgm:spPr/>
    </dgm:pt>
    <dgm:pt modelId="{A139E6C9-888B-40BB-BD54-87F37772F94E}" type="pres">
      <dgm:prSet presAssocID="{83F532DA-420C-44C6-863B-ACC89C656874}" presName="desTx" presStyleLbl="fgAcc1" presStyleIdx="0" presStyleCnt="3">
        <dgm:presLayoutVars>
          <dgm:bulletEnabled val="1"/>
        </dgm:presLayoutVars>
      </dgm:prSet>
      <dgm:spPr/>
    </dgm:pt>
    <dgm:pt modelId="{D2552400-6420-4312-83EF-761ABCE592A6}" type="pres">
      <dgm:prSet presAssocID="{81202E75-EF06-46B2-B90A-955578D9E4D1}" presName="sibTrans" presStyleLbl="sibTrans2D1" presStyleIdx="0" presStyleCnt="2"/>
      <dgm:spPr/>
    </dgm:pt>
    <dgm:pt modelId="{F7FB5B62-728E-4BFA-97DA-A4AA92F3C5EC}" type="pres">
      <dgm:prSet presAssocID="{81202E75-EF06-46B2-B90A-955578D9E4D1}" presName="connTx" presStyleLbl="sibTrans2D1" presStyleIdx="0" presStyleCnt="2"/>
      <dgm:spPr/>
    </dgm:pt>
    <dgm:pt modelId="{66467265-CB18-492D-B305-21AD576DF269}" type="pres">
      <dgm:prSet presAssocID="{998F90C2-D673-4C30-9EDC-6BA49ADCE614}" presName="composite" presStyleCnt="0"/>
      <dgm:spPr/>
    </dgm:pt>
    <dgm:pt modelId="{00DC68BA-F350-4785-9868-3A61062BF770}" type="pres">
      <dgm:prSet presAssocID="{998F90C2-D673-4C30-9EDC-6BA49ADCE614}" presName="parTx" presStyleLbl="node1" presStyleIdx="0" presStyleCnt="3">
        <dgm:presLayoutVars>
          <dgm:chMax val="0"/>
          <dgm:chPref val="0"/>
          <dgm:bulletEnabled val="1"/>
        </dgm:presLayoutVars>
      </dgm:prSet>
      <dgm:spPr/>
    </dgm:pt>
    <dgm:pt modelId="{AEEF1625-41AD-41F5-9ACA-3D2CD8950E0C}" type="pres">
      <dgm:prSet presAssocID="{998F90C2-D673-4C30-9EDC-6BA49ADCE614}" presName="parSh" presStyleLbl="node1" presStyleIdx="1" presStyleCnt="3"/>
      <dgm:spPr/>
    </dgm:pt>
    <dgm:pt modelId="{AC7BE523-2664-4F87-897F-0958983E1CA5}" type="pres">
      <dgm:prSet presAssocID="{998F90C2-D673-4C30-9EDC-6BA49ADCE614}" presName="desTx" presStyleLbl="fgAcc1" presStyleIdx="1" presStyleCnt="3">
        <dgm:presLayoutVars>
          <dgm:bulletEnabled val="1"/>
        </dgm:presLayoutVars>
      </dgm:prSet>
      <dgm:spPr/>
    </dgm:pt>
    <dgm:pt modelId="{A4D901CB-0C33-4B55-84E2-2B940E29BE5C}" type="pres">
      <dgm:prSet presAssocID="{B085E5A6-F016-438C-98AD-10CE5006CE2F}" presName="sibTrans" presStyleLbl="sibTrans2D1" presStyleIdx="1" presStyleCnt="2"/>
      <dgm:spPr/>
    </dgm:pt>
    <dgm:pt modelId="{CF7380F7-C4CB-4940-BF7B-80DCA8D706E6}" type="pres">
      <dgm:prSet presAssocID="{B085E5A6-F016-438C-98AD-10CE5006CE2F}" presName="connTx" presStyleLbl="sibTrans2D1" presStyleIdx="1" presStyleCnt="2"/>
      <dgm:spPr/>
    </dgm:pt>
    <dgm:pt modelId="{92CCD73D-510A-4E55-820F-5E41BCEC52A8}" type="pres">
      <dgm:prSet presAssocID="{A461C1F0-17E9-4741-8331-42A19A742114}" presName="composite" presStyleCnt="0"/>
      <dgm:spPr/>
    </dgm:pt>
    <dgm:pt modelId="{2646AFAB-E492-4B32-A1F3-E3A17FD4C641}" type="pres">
      <dgm:prSet presAssocID="{A461C1F0-17E9-4741-8331-42A19A742114}" presName="parTx" presStyleLbl="node1" presStyleIdx="1" presStyleCnt="3">
        <dgm:presLayoutVars>
          <dgm:chMax val="0"/>
          <dgm:chPref val="0"/>
          <dgm:bulletEnabled val="1"/>
        </dgm:presLayoutVars>
      </dgm:prSet>
      <dgm:spPr/>
    </dgm:pt>
    <dgm:pt modelId="{060AF0C3-3BD1-48F5-BA02-6F08A29520B7}" type="pres">
      <dgm:prSet presAssocID="{A461C1F0-17E9-4741-8331-42A19A742114}" presName="parSh" presStyleLbl="node1" presStyleIdx="2" presStyleCnt="3"/>
      <dgm:spPr/>
    </dgm:pt>
    <dgm:pt modelId="{85A32814-4135-449F-95F0-220561E4AFC0}" type="pres">
      <dgm:prSet presAssocID="{A461C1F0-17E9-4741-8331-42A19A742114}" presName="desTx" presStyleLbl="fgAcc1" presStyleIdx="2" presStyleCnt="3">
        <dgm:presLayoutVars>
          <dgm:bulletEnabled val="1"/>
        </dgm:presLayoutVars>
      </dgm:prSet>
      <dgm:spPr/>
    </dgm:pt>
  </dgm:ptLst>
  <dgm:cxnLst>
    <dgm:cxn modelId="{50376D05-AD4B-41C1-A7A0-7A037A7DAE1F}" srcId="{83F532DA-420C-44C6-863B-ACC89C656874}" destId="{DBBFD9ED-A38D-41D3-AE8A-FA8D8A4EE420}" srcOrd="0" destOrd="0" parTransId="{0E1562CA-B925-4787-AE99-0BB99BECA933}" sibTransId="{F9EF48D1-1932-4546-9D9E-1B82B929E423}"/>
    <dgm:cxn modelId="{C89BA305-6EBE-4F02-BDA0-9361AD652680}" type="presOf" srcId="{02F80B7D-9739-4235-954B-D7F6B0E2FBCF}" destId="{4BD40D18-8483-4229-A226-6FF395783C72}" srcOrd="0" destOrd="0" presId="urn:microsoft.com/office/officeart/2005/8/layout/process3"/>
    <dgm:cxn modelId="{481D9721-AA49-48C1-8BE8-FA151035461E}" type="presOf" srcId="{83F532DA-420C-44C6-863B-ACC89C656874}" destId="{7C1D740E-709A-47A8-AEC1-EB2631310D37}" srcOrd="1" destOrd="0" presId="urn:microsoft.com/office/officeart/2005/8/layout/process3"/>
    <dgm:cxn modelId="{C1FF332F-E1BE-4C1D-9C4E-EC3336137C3B}" type="presOf" srcId="{DBBFD9ED-A38D-41D3-AE8A-FA8D8A4EE420}" destId="{A139E6C9-888B-40BB-BD54-87F37772F94E}" srcOrd="0" destOrd="0" presId="urn:microsoft.com/office/officeart/2005/8/layout/process3"/>
    <dgm:cxn modelId="{09651B37-E9E4-45A8-904D-7183D671FEB9}" type="presOf" srcId="{998F90C2-D673-4C30-9EDC-6BA49ADCE614}" destId="{AEEF1625-41AD-41F5-9ACA-3D2CD8950E0C}" srcOrd="1" destOrd="0" presId="urn:microsoft.com/office/officeart/2005/8/layout/process3"/>
    <dgm:cxn modelId="{87BF2968-DAA1-4F1F-9F02-7615062626AD}" type="presOf" srcId="{B085E5A6-F016-438C-98AD-10CE5006CE2F}" destId="{CF7380F7-C4CB-4940-BF7B-80DCA8D706E6}" srcOrd="1" destOrd="0" presId="urn:microsoft.com/office/officeart/2005/8/layout/process3"/>
    <dgm:cxn modelId="{902E3C48-D940-41D7-A588-CED02C2CA063}" srcId="{A461C1F0-17E9-4741-8331-42A19A742114}" destId="{2EED161F-D65D-4BA1-AE5A-453B57FC8DAF}" srcOrd="1" destOrd="0" parTransId="{F34BF6B4-4ABD-430E-A7CF-253F79BA6CF5}" sibTransId="{8B69D8DC-0F9D-47F3-A1C5-9FD40E899F4E}"/>
    <dgm:cxn modelId="{2A4F6050-14D2-4368-97CC-5E05F6091D1A}" type="presOf" srcId="{B085E5A6-F016-438C-98AD-10CE5006CE2F}" destId="{A4D901CB-0C33-4B55-84E2-2B940E29BE5C}" srcOrd="0" destOrd="0" presId="urn:microsoft.com/office/officeart/2005/8/layout/process3"/>
    <dgm:cxn modelId="{2E381951-1979-4E71-AADA-E56283E5810B}" type="presOf" srcId="{29A633EB-97FC-4660-80C4-54D1D3540114}" destId="{AC7BE523-2664-4F87-897F-0958983E1CA5}" srcOrd="0" destOrd="0" presId="urn:microsoft.com/office/officeart/2005/8/layout/process3"/>
    <dgm:cxn modelId="{26DDB180-0B8C-470C-80FE-4644FC1B463E}" srcId="{02F80B7D-9739-4235-954B-D7F6B0E2FBCF}" destId="{998F90C2-D673-4C30-9EDC-6BA49ADCE614}" srcOrd="1" destOrd="0" parTransId="{16F24199-22DF-40E2-A887-FCB591279CAD}" sibTransId="{B085E5A6-F016-438C-98AD-10CE5006CE2F}"/>
    <dgm:cxn modelId="{48271C85-7E80-4DD6-A978-306ED214177C}" srcId="{998F90C2-D673-4C30-9EDC-6BA49ADCE614}" destId="{29A633EB-97FC-4660-80C4-54D1D3540114}" srcOrd="0" destOrd="0" parTransId="{ED74923A-B6A9-4B8D-90BD-04E2C7222137}" sibTransId="{4F221E19-3836-42FB-92EA-566FE5DF39D3}"/>
    <dgm:cxn modelId="{223B7D87-0720-465E-B698-0E66447BA4A2}" srcId="{02F80B7D-9739-4235-954B-D7F6B0E2FBCF}" destId="{83F532DA-420C-44C6-863B-ACC89C656874}" srcOrd="0" destOrd="0" parTransId="{81BA0D2D-9030-41F9-9C4E-CB6B2CF1E58C}" sibTransId="{81202E75-EF06-46B2-B90A-955578D9E4D1}"/>
    <dgm:cxn modelId="{AD078490-EF94-4DDD-ABA9-3A320CA9B2C6}" type="presOf" srcId="{81202E75-EF06-46B2-B90A-955578D9E4D1}" destId="{D2552400-6420-4312-83EF-761ABCE592A6}" srcOrd="0" destOrd="0" presId="urn:microsoft.com/office/officeart/2005/8/layout/process3"/>
    <dgm:cxn modelId="{43999A93-D764-43F6-8E70-91192484D4EF}" type="presOf" srcId="{A461C1F0-17E9-4741-8331-42A19A742114}" destId="{060AF0C3-3BD1-48F5-BA02-6F08A29520B7}" srcOrd="1" destOrd="0" presId="urn:microsoft.com/office/officeart/2005/8/layout/process3"/>
    <dgm:cxn modelId="{5E89D296-8EF4-4CAA-BF68-47C15CC7713E}" type="presOf" srcId="{83F532DA-420C-44C6-863B-ACC89C656874}" destId="{FE164773-61BF-46B4-AC93-E80807C7130D}" srcOrd="0" destOrd="0" presId="urn:microsoft.com/office/officeart/2005/8/layout/process3"/>
    <dgm:cxn modelId="{9383E09E-3E3B-4BDE-B5D6-C57D7766E817}" srcId="{A461C1F0-17E9-4741-8331-42A19A742114}" destId="{C368D628-7937-4554-B6A4-64433F65153F}" srcOrd="0" destOrd="0" parTransId="{A28AE6D6-CADD-42AD-ADDE-A255B8118A7D}" sibTransId="{2F4D8E03-5DB2-48B0-9FEC-BEDD8CFD7755}"/>
    <dgm:cxn modelId="{FD24C7B1-43E5-40C4-8FF0-0EB94153F3F8}" type="presOf" srcId="{2EED161F-D65D-4BA1-AE5A-453B57FC8DAF}" destId="{85A32814-4135-449F-95F0-220561E4AFC0}" srcOrd="0" destOrd="1" presId="urn:microsoft.com/office/officeart/2005/8/layout/process3"/>
    <dgm:cxn modelId="{5DF173B4-C221-4398-9CAA-05E40357EFDE}" srcId="{02F80B7D-9739-4235-954B-D7F6B0E2FBCF}" destId="{A461C1F0-17E9-4741-8331-42A19A742114}" srcOrd="2" destOrd="0" parTransId="{D5BFF3F7-F179-4B65-B241-1F0DEC8AA6C9}" sibTransId="{F105307B-91B1-453E-BB3F-DF9DF47AD84D}"/>
    <dgm:cxn modelId="{30AD52CA-B766-4E7D-9261-E01E31C44630}" type="presOf" srcId="{998F90C2-D673-4C30-9EDC-6BA49ADCE614}" destId="{00DC68BA-F350-4785-9868-3A61062BF770}" srcOrd="0" destOrd="0" presId="urn:microsoft.com/office/officeart/2005/8/layout/process3"/>
    <dgm:cxn modelId="{0D5F88D0-D08E-4738-A622-F2081840C9E7}" type="presOf" srcId="{C368D628-7937-4554-B6A4-64433F65153F}" destId="{85A32814-4135-449F-95F0-220561E4AFC0}" srcOrd="0" destOrd="0" presId="urn:microsoft.com/office/officeart/2005/8/layout/process3"/>
    <dgm:cxn modelId="{4E826BD9-A521-45B0-9DEF-E311A8A98C17}" type="presOf" srcId="{81202E75-EF06-46B2-B90A-955578D9E4D1}" destId="{F7FB5B62-728E-4BFA-97DA-A4AA92F3C5EC}" srcOrd="1" destOrd="0" presId="urn:microsoft.com/office/officeart/2005/8/layout/process3"/>
    <dgm:cxn modelId="{5F00AAFC-7010-46AE-9204-C24316A35B60}" type="presOf" srcId="{A461C1F0-17E9-4741-8331-42A19A742114}" destId="{2646AFAB-E492-4B32-A1F3-E3A17FD4C641}" srcOrd="0" destOrd="0" presId="urn:microsoft.com/office/officeart/2005/8/layout/process3"/>
    <dgm:cxn modelId="{B593811B-20AB-4D84-8DBD-772CEBCB0A76}" type="presParOf" srcId="{4BD40D18-8483-4229-A226-6FF395783C72}" destId="{4F410278-839D-4F76-8DEE-84D50F0896FD}" srcOrd="0" destOrd="0" presId="urn:microsoft.com/office/officeart/2005/8/layout/process3"/>
    <dgm:cxn modelId="{B1335A7A-5132-4430-95BB-096C2A331E3E}" type="presParOf" srcId="{4F410278-839D-4F76-8DEE-84D50F0896FD}" destId="{FE164773-61BF-46B4-AC93-E80807C7130D}" srcOrd="0" destOrd="0" presId="urn:microsoft.com/office/officeart/2005/8/layout/process3"/>
    <dgm:cxn modelId="{AAF406BA-04CB-4E79-AF25-D7E406A8D44B}" type="presParOf" srcId="{4F410278-839D-4F76-8DEE-84D50F0896FD}" destId="{7C1D740E-709A-47A8-AEC1-EB2631310D37}" srcOrd="1" destOrd="0" presId="urn:microsoft.com/office/officeart/2005/8/layout/process3"/>
    <dgm:cxn modelId="{43D444D0-BEA4-4FBE-AB12-B8B5D8CC521B}" type="presParOf" srcId="{4F410278-839D-4F76-8DEE-84D50F0896FD}" destId="{A139E6C9-888B-40BB-BD54-87F37772F94E}" srcOrd="2" destOrd="0" presId="urn:microsoft.com/office/officeart/2005/8/layout/process3"/>
    <dgm:cxn modelId="{E9629D9C-F916-4A78-BBA8-EED0C7F6A7E4}" type="presParOf" srcId="{4BD40D18-8483-4229-A226-6FF395783C72}" destId="{D2552400-6420-4312-83EF-761ABCE592A6}" srcOrd="1" destOrd="0" presId="urn:microsoft.com/office/officeart/2005/8/layout/process3"/>
    <dgm:cxn modelId="{A4E99F3D-27D0-43B5-85D9-BE7ABFCB9FCF}" type="presParOf" srcId="{D2552400-6420-4312-83EF-761ABCE592A6}" destId="{F7FB5B62-728E-4BFA-97DA-A4AA92F3C5EC}" srcOrd="0" destOrd="0" presId="urn:microsoft.com/office/officeart/2005/8/layout/process3"/>
    <dgm:cxn modelId="{ED3D126D-9E0C-4D22-B508-6E4C9FD4F9DC}" type="presParOf" srcId="{4BD40D18-8483-4229-A226-6FF395783C72}" destId="{66467265-CB18-492D-B305-21AD576DF269}" srcOrd="2" destOrd="0" presId="urn:microsoft.com/office/officeart/2005/8/layout/process3"/>
    <dgm:cxn modelId="{2DDBE8C9-5163-44AD-B94E-43061F54A503}" type="presParOf" srcId="{66467265-CB18-492D-B305-21AD576DF269}" destId="{00DC68BA-F350-4785-9868-3A61062BF770}" srcOrd="0" destOrd="0" presId="urn:microsoft.com/office/officeart/2005/8/layout/process3"/>
    <dgm:cxn modelId="{55B48354-0B2D-40E8-9CDF-281A6370C4FD}" type="presParOf" srcId="{66467265-CB18-492D-B305-21AD576DF269}" destId="{AEEF1625-41AD-41F5-9ACA-3D2CD8950E0C}" srcOrd="1" destOrd="0" presId="urn:microsoft.com/office/officeart/2005/8/layout/process3"/>
    <dgm:cxn modelId="{9E8C4A41-D783-4EB7-801E-36D23714B1D5}" type="presParOf" srcId="{66467265-CB18-492D-B305-21AD576DF269}" destId="{AC7BE523-2664-4F87-897F-0958983E1CA5}" srcOrd="2" destOrd="0" presId="urn:microsoft.com/office/officeart/2005/8/layout/process3"/>
    <dgm:cxn modelId="{77AF3F86-118D-4E2A-A708-2A30DBDD15C4}" type="presParOf" srcId="{4BD40D18-8483-4229-A226-6FF395783C72}" destId="{A4D901CB-0C33-4B55-84E2-2B940E29BE5C}" srcOrd="3" destOrd="0" presId="urn:microsoft.com/office/officeart/2005/8/layout/process3"/>
    <dgm:cxn modelId="{277B4605-F01A-426E-B147-BEFF57CE397A}" type="presParOf" srcId="{A4D901CB-0C33-4B55-84E2-2B940E29BE5C}" destId="{CF7380F7-C4CB-4940-BF7B-80DCA8D706E6}" srcOrd="0" destOrd="0" presId="urn:microsoft.com/office/officeart/2005/8/layout/process3"/>
    <dgm:cxn modelId="{CCB10682-AAD5-4231-922D-136BAC4BAB13}" type="presParOf" srcId="{4BD40D18-8483-4229-A226-6FF395783C72}" destId="{92CCD73D-510A-4E55-820F-5E41BCEC52A8}" srcOrd="4" destOrd="0" presId="urn:microsoft.com/office/officeart/2005/8/layout/process3"/>
    <dgm:cxn modelId="{12C8FC2A-C0DE-4F4E-A5E6-F63237FD1D6F}" type="presParOf" srcId="{92CCD73D-510A-4E55-820F-5E41BCEC52A8}" destId="{2646AFAB-E492-4B32-A1F3-E3A17FD4C641}" srcOrd="0" destOrd="0" presId="urn:microsoft.com/office/officeart/2005/8/layout/process3"/>
    <dgm:cxn modelId="{A6F71E53-5EBF-4233-A1AD-CAA5B5A854CC}" type="presParOf" srcId="{92CCD73D-510A-4E55-820F-5E41BCEC52A8}" destId="{060AF0C3-3BD1-48F5-BA02-6F08A29520B7}" srcOrd="1" destOrd="0" presId="urn:microsoft.com/office/officeart/2005/8/layout/process3"/>
    <dgm:cxn modelId="{9E8AD8F0-A63A-491A-B518-D5BBA64BE500}" type="presParOf" srcId="{92CCD73D-510A-4E55-820F-5E41BCEC52A8}" destId="{85A32814-4135-449F-95F0-220561E4AFC0}"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D740E-709A-47A8-AEC1-EB2631310D37}">
      <dsp:nvSpPr>
        <dsp:cNvPr id="0" name=""/>
        <dsp:cNvSpPr/>
      </dsp:nvSpPr>
      <dsp:spPr>
        <a:xfrm>
          <a:off x="4086" y="288478"/>
          <a:ext cx="1858050" cy="691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Transformation</a:t>
          </a:r>
        </a:p>
      </dsp:txBody>
      <dsp:txXfrm>
        <a:off x="4086" y="288478"/>
        <a:ext cx="1858050" cy="460800"/>
      </dsp:txXfrm>
    </dsp:sp>
    <dsp:sp modelId="{A139E6C9-888B-40BB-BD54-87F37772F94E}">
      <dsp:nvSpPr>
        <dsp:cNvPr id="0" name=""/>
        <dsp:cNvSpPr/>
      </dsp:nvSpPr>
      <dsp:spPr>
        <a:xfrm>
          <a:off x="384651" y="749278"/>
          <a:ext cx="1858050" cy="3529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Tagging data csv file is transformed into new csv file which can be utilized by an </a:t>
          </a:r>
          <a:r>
            <a:rPr lang="en-US" sz="1600" b="1" kern="1200" dirty="0"/>
            <a:t>Web Page Search Centre </a:t>
          </a:r>
          <a:r>
            <a:rPr lang="en-US" sz="1600" kern="1200" dirty="0"/>
            <a:t>application. This process is done using python programming.</a:t>
          </a:r>
        </a:p>
      </dsp:txBody>
      <dsp:txXfrm>
        <a:off x="439071" y="803698"/>
        <a:ext cx="1749210" cy="3420960"/>
      </dsp:txXfrm>
    </dsp:sp>
    <dsp:sp modelId="{D2552400-6420-4312-83EF-761ABCE592A6}">
      <dsp:nvSpPr>
        <dsp:cNvPr id="0" name=""/>
        <dsp:cNvSpPr/>
      </dsp:nvSpPr>
      <dsp:spPr>
        <a:xfrm>
          <a:off x="2143810" y="287578"/>
          <a:ext cx="597148" cy="462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143810" y="380098"/>
        <a:ext cx="458368" cy="277560"/>
      </dsp:txXfrm>
    </dsp:sp>
    <dsp:sp modelId="{AEEF1625-41AD-41F5-9ACA-3D2CD8950E0C}">
      <dsp:nvSpPr>
        <dsp:cNvPr id="0" name=""/>
        <dsp:cNvSpPr/>
      </dsp:nvSpPr>
      <dsp:spPr>
        <a:xfrm>
          <a:off x="2988831" y="288478"/>
          <a:ext cx="1858050" cy="691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Hadoop File System</a:t>
          </a:r>
        </a:p>
      </dsp:txBody>
      <dsp:txXfrm>
        <a:off x="2988831" y="288478"/>
        <a:ext cx="1858050" cy="460800"/>
      </dsp:txXfrm>
    </dsp:sp>
    <dsp:sp modelId="{AC7BE523-2664-4F87-897F-0958983E1CA5}">
      <dsp:nvSpPr>
        <dsp:cNvPr id="0" name=""/>
        <dsp:cNvSpPr/>
      </dsp:nvSpPr>
      <dsp:spPr>
        <a:xfrm>
          <a:off x="3369396" y="749278"/>
          <a:ext cx="1858050" cy="3529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  transformed csv file is placed into Hadoop file system by executing Hadoop specific commands from CLI.</a:t>
          </a:r>
        </a:p>
      </dsp:txBody>
      <dsp:txXfrm>
        <a:off x="3423816" y="803698"/>
        <a:ext cx="1749210" cy="3420960"/>
      </dsp:txXfrm>
    </dsp:sp>
    <dsp:sp modelId="{A4D901CB-0C33-4B55-84E2-2B940E29BE5C}">
      <dsp:nvSpPr>
        <dsp:cNvPr id="0" name=""/>
        <dsp:cNvSpPr/>
      </dsp:nvSpPr>
      <dsp:spPr>
        <a:xfrm>
          <a:off x="5128556" y="287578"/>
          <a:ext cx="597148" cy="462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128556" y="380098"/>
        <a:ext cx="458368" cy="277560"/>
      </dsp:txXfrm>
    </dsp:sp>
    <dsp:sp modelId="{060AF0C3-3BD1-48F5-BA02-6F08A29520B7}">
      <dsp:nvSpPr>
        <dsp:cNvPr id="0" name=""/>
        <dsp:cNvSpPr/>
      </dsp:nvSpPr>
      <dsp:spPr>
        <a:xfrm>
          <a:off x="5973577" y="288478"/>
          <a:ext cx="1858050" cy="691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Hive Database</a:t>
          </a:r>
        </a:p>
      </dsp:txBody>
      <dsp:txXfrm>
        <a:off x="5973577" y="288478"/>
        <a:ext cx="1858050" cy="460800"/>
      </dsp:txXfrm>
    </dsp:sp>
    <dsp:sp modelId="{85A32814-4135-449F-95F0-220561E4AFC0}">
      <dsp:nvSpPr>
        <dsp:cNvPr id="0" name=""/>
        <dsp:cNvSpPr/>
      </dsp:nvSpPr>
      <dsp:spPr>
        <a:xfrm>
          <a:off x="6354142" y="749278"/>
          <a:ext cx="1858050" cy="3529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An empty table is created in Hive by executing commands from Hive shell</a:t>
          </a:r>
        </a:p>
        <a:p>
          <a:pPr marL="171450" lvl="1" indent="-171450" algn="l" defTabSz="711200">
            <a:lnSpc>
              <a:spcPct val="90000"/>
            </a:lnSpc>
            <a:spcBef>
              <a:spcPct val="0"/>
            </a:spcBef>
            <a:spcAft>
              <a:spcPct val="15000"/>
            </a:spcAft>
            <a:buChar char="•"/>
          </a:pPr>
          <a:r>
            <a:rPr lang="en-US" sz="1600" kern="1200" dirty="0"/>
            <a:t>finally Data from Hadoop file system is loaded into Hive table by executing commands from Hive shell.</a:t>
          </a:r>
        </a:p>
      </dsp:txBody>
      <dsp:txXfrm>
        <a:off x="6408562" y="803698"/>
        <a:ext cx="1749210" cy="34209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6FE2-807C-4B8F-8B91-8535202E8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A38F28-9908-46BA-B3D8-39D44CA12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AE1282-FD12-4571-918D-6269EE0ECBE7}"/>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5" name="Footer Placeholder 4">
            <a:extLst>
              <a:ext uri="{FF2B5EF4-FFF2-40B4-BE49-F238E27FC236}">
                <a16:creationId xmlns:a16="http://schemas.microsoft.com/office/drawing/2014/main" id="{B2763C58-075E-412B-A4BA-145A0F186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856F4-2F2B-45F4-9370-1078FAD87529}"/>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337654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8680-56C8-4A50-B568-A34E328E5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6B2197-7C30-42AA-A67A-56986495FC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2F341-60BC-4B7E-BEC7-6E7D711B5D3A}"/>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5" name="Footer Placeholder 4">
            <a:extLst>
              <a:ext uri="{FF2B5EF4-FFF2-40B4-BE49-F238E27FC236}">
                <a16:creationId xmlns:a16="http://schemas.microsoft.com/office/drawing/2014/main" id="{D3887747-B5F2-420B-85EC-7C52AC151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3D77C-DC4F-4AA0-AFD0-E082FBB5DF11}"/>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242016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14119C-6BF7-44A9-B965-E3C9490490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42271F-3192-40C9-9B62-14BC08314A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69CA1-931C-4299-841F-D6664AB60A34}"/>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5" name="Footer Placeholder 4">
            <a:extLst>
              <a:ext uri="{FF2B5EF4-FFF2-40B4-BE49-F238E27FC236}">
                <a16:creationId xmlns:a16="http://schemas.microsoft.com/office/drawing/2014/main" id="{27476AD3-4315-4D08-BA2A-350185A49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F0626-1659-4C7D-8AE9-E1058E8CC00C}"/>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349626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7D33-453F-49B0-BAFA-85E02CF30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340BD-51E4-4789-8B84-79CEB49613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1615C-0BA9-4533-B373-050B1A533A19}"/>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5" name="Footer Placeholder 4">
            <a:extLst>
              <a:ext uri="{FF2B5EF4-FFF2-40B4-BE49-F238E27FC236}">
                <a16:creationId xmlns:a16="http://schemas.microsoft.com/office/drawing/2014/main" id="{FC21C843-A208-4F95-946A-49DA6DFDE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1989C-5135-48AE-BEE2-3ADBCEC30F1F}"/>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98891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40B9-CF2E-48BA-9165-50CD31704E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2DEF8C-6026-4250-9172-CC15CB34D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1F7D9B-D0AA-4A10-B550-1062CAE952FB}"/>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5" name="Footer Placeholder 4">
            <a:extLst>
              <a:ext uri="{FF2B5EF4-FFF2-40B4-BE49-F238E27FC236}">
                <a16:creationId xmlns:a16="http://schemas.microsoft.com/office/drawing/2014/main" id="{C576C267-01EA-487B-B7BD-522E84DE9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66893-FD19-4D84-98B3-FD7C81FC60C8}"/>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113302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1A77-49C8-434C-8198-2D24E9362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95BC5-8A3F-4A2D-A98C-598DF7E60A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7FC1DD-156E-4F68-820F-ACA63D8574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E14EF3-6BB2-47D9-9B47-D0C58CAF715E}"/>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6" name="Footer Placeholder 5">
            <a:extLst>
              <a:ext uri="{FF2B5EF4-FFF2-40B4-BE49-F238E27FC236}">
                <a16:creationId xmlns:a16="http://schemas.microsoft.com/office/drawing/2014/main" id="{D2FFB158-136F-4090-882D-43381C922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7846B2-4781-4776-B8DE-E42079E5977E}"/>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381749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5B45-2A58-477D-8833-2CF4654E45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EDD53D-4C5A-45E3-A4F0-8AA294969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71FAC7-D9D4-4C1C-A7E4-BAD97B78B4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F43050-C724-49E2-AC2A-B3A527CA5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7E4506-0F2E-4A36-B229-3D498D399F1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11499D-4A43-40D3-8DE4-C415C045E8FC}"/>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8" name="Footer Placeholder 7">
            <a:extLst>
              <a:ext uri="{FF2B5EF4-FFF2-40B4-BE49-F238E27FC236}">
                <a16:creationId xmlns:a16="http://schemas.microsoft.com/office/drawing/2014/main" id="{37D29152-9078-4435-9C1F-BEC19D13F1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CBE105-2C5F-445C-8E12-581A5C77B2E8}"/>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156463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891C-1366-4B8D-A3E2-0CE178837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7B12F4-4A24-4FD3-94B1-B812BA3C8573}"/>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4" name="Footer Placeholder 3">
            <a:extLst>
              <a:ext uri="{FF2B5EF4-FFF2-40B4-BE49-F238E27FC236}">
                <a16:creationId xmlns:a16="http://schemas.microsoft.com/office/drawing/2014/main" id="{FF7DB305-5835-4D50-8183-38FA1ADFE3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0E0160-BA8E-4A5D-AEAB-9879DB7CEC0F}"/>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279606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513A-857B-46BC-8913-E2C4D81C3400}"/>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3" name="Footer Placeholder 2">
            <a:extLst>
              <a:ext uri="{FF2B5EF4-FFF2-40B4-BE49-F238E27FC236}">
                <a16:creationId xmlns:a16="http://schemas.microsoft.com/office/drawing/2014/main" id="{A6B27B2D-5EAF-453E-B92D-F697712A45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115A60-09F5-43E5-B2B4-FC7FE532A97B}"/>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86776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62EF-A732-4CA8-A358-4F1970D11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77AA35-00B0-4199-B0CB-B047FBF53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2FCA9D-7D54-4D7E-B9D4-8CA94268B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A3CD68-DFAF-4ADE-9F83-02354D60B3C2}"/>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6" name="Footer Placeholder 5">
            <a:extLst>
              <a:ext uri="{FF2B5EF4-FFF2-40B4-BE49-F238E27FC236}">
                <a16:creationId xmlns:a16="http://schemas.microsoft.com/office/drawing/2014/main" id="{5FEF36DF-03A8-4CFB-99AB-0F5A0309C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49A86-E9DA-4036-9185-9671EEE68350}"/>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241868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9600-75AF-4209-8B86-7A24DB0904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09EEF0-D3AF-4D48-B10B-1DB88FB9D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3A4DE-3430-4FA4-A987-0ECA50086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744322-64F1-480D-8CF7-2C12ED588999}"/>
              </a:ext>
            </a:extLst>
          </p:cNvPr>
          <p:cNvSpPr>
            <a:spLocks noGrp="1"/>
          </p:cNvSpPr>
          <p:nvPr>
            <p:ph type="dt" sz="half" idx="10"/>
          </p:nvPr>
        </p:nvSpPr>
        <p:spPr/>
        <p:txBody>
          <a:bodyPr/>
          <a:lstStyle/>
          <a:p>
            <a:fld id="{D8D3CE0E-C781-404F-AEE9-922B1A3C8FD9}" type="datetimeFigureOut">
              <a:rPr lang="en-US" smtClean="0"/>
              <a:t>12/16/2018</a:t>
            </a:fld>
            <a:endParaRPr lang="en-US"/>
          </a:p>
        </p:txBody>
      </p:sp>
      <p:sp>
        <p:nvSpPr>
          <p:cNvPr id="6" name="Footer Placeholder 5">
            <a:extLst>
              <a:ext uri="{FF2B5EF4-FFF2-40B4-BE49-F238E27FC236}">
                <a16:creationId xmlns:a16="http://schemas.microsoft.com/office/drawing/2014/main" id="{F3389988-8ED1-4787-A5CC-BE1E5D1D9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42B26-69C3-484B-B9B7-419DD0875802}"/>
              </a:ext>
            </a:extLst>
          </p:cNvPr>
          <p:cNvSpPr>
            <a:spLocks noGrp="1"/>
          </p:cNvSpPr>
          <p:nvPr>
            <p:ph type="sldNum" sz="quarter" idx="12"/>
          </p:nvPr>
        </p:nvSpPr>
        <p:spPr/>
        <p:txBody>
          <a:bodyPr/>
          <a:lstStyle/>
          <a:p>
            <a:fld id="{821FB52A-73D2-4FBB-9B4D-068FCC55BDAE}" type="slidenum">
              <a:rPr lang="en-US" smtClean="0"/>
              <a:t>‹#›</a:t>
            </a:fld>
            <a:endParaRPr lang="en-US"/>
          </a:p>
        </p:txBody>
      </p:sp>
    </p:spTree>
    <p:extLst>
      <p:ext uri="{BB962C8B-B14F-4D97-AF65-F5344CB8AC3E}">
        <p14:creationId xmlns:p14="http://schemas.microsoft.com/office/powerpoint/2010/main" val="131796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736874-074C-4354-AAF6-F8F9A1C3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E30EEF-D1BA-4D3C-A908-E6F342F6B1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3398D-AA1C-4D52-B5DD-7D8AD3E8A0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3CE0E-C781-404F-AEE9-922B1A3C8FD9}" type="datetimeFigureOut">
              <a:rPr lang="en-US" smtClean="0"/>
              <a:t>12/16/2018</a:t>
            </a:fld>
            <a:endParaRPr lang="en-US"/>
          </a:p>
        </p:txBody>
      </p:sp>
      <p:sp>
        <p:nvSpPr>
          <p:cNvPr id="5" name="Footer Placeholder 4">
            <a:extLst>
              <a:ext uri="{FF2B5EF4-FFF2-40B4-BE49-F238E27FC236}">
                <a16:creationId xmlns:a16="http://schemas.microsoft.com/office/drawing/2014/main" id="{4852F0C0-7718-435F-80FB-737836814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67341E-C37F-4A35-A099-DFC967ACE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FB52A-73D2-4FBB-9B4D-068FCC55BDAE}" type="slidenum">
              <a:rPr lang="en-US" smtClean="0"/>
              <a:t>‹#›</a:t>
            </a:fld>
            <a:endParaRPr lang="en-US"/>
          </a:p>
        </p:txBody>
      </p:sp>
    </p:spTree>
    <p:extLst>
      <p:ext uri="{BB962C8B-B14F-4D97-AF65-F5344CB8AC3E}">
        <p14:creationId xmlns:p14="http://schemas.microsoft.com/office/powerpoint/2010/main" val="1994018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svg"/><Relationship Id="rId7"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5.svg"/><Relationship Id="rId4" Type="http://schemas.openxmlformats.org/officeDocument/2006/relationships/diagramData" Target="../diagrams/data1.xm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2192-A2AE-4A63-A007-1B612D547B53}"/>
              </a:ext>
            </a:extLst>
          </p:cNvPr>
          <p:cNvSpPr>
            <a:spLocks noGrp="1"/>
          </p:cNvSpPr>
          <p:nvPr>
            <p:ph type="title"/>
          </p:nvPr>
        </p:nvSpPr>
        <p:spPr/>
        <p:txBody>
          <a:bodyPr>
            <a:normAutofit/>
          </a:bodyPr>
          <a:lstStyle/>
          <a:p>
            <a:r>
              <a:rPr lang="en-US" sz="2800" b="1" u="sng" dirty="0"/>
              <a:t>Web Page Search Centre, Application and Data Flow</a:t>
            </a:r>
            <a:endParaRPr lang="en-US" sz="2800" dirty="0"/>
          </a:p>
        </p:txBody>
      </p:sp>
      <p:sp>
        <p:nvSpPr>
          <p:cNvPr id="3" name="Content Placeholder 2">
            <a:extLst>
              <a:ext uri="{FF2B5EF4-FFF2-40B4-BE49-F238E27FC236}">
                <a16:creationId xmlns:a16="http://schemas.microsoft.com/office/drawing/2014/main" id="{11951A76-D554-40E9-BAD7-03839E561643}"/>
              </a:ext>
            </a:extLst>
          </p:cNvPr>
          <p:cNvSpPr>
            <a:spLocks noGrp="1"/>
          </p:cNvSpPr>
          <p:nvPr>
            <p:ph idx="1"/>
          </p:nvPr>
        </p:nvSpPr>
        <p:spPr/>
        <p:txBody>
          <a:bodyPr/>
          <a:lstStyle/>
          <a:p>
            <a:pPr marL="0" indent="0" algn="r">
              <a:buNone/>
            </a:pPr>
            <a:r>
              <a:rPr lang="en-US" dirty="0"/>
              <a:t>Date :- 15/12/2018</a:t>
            </a:r>
          </a:p>
          <a:p>
            <a:pPr marL="0" indent="0" algn="r">
              <a:buNone/>
            </a:pPr>
            <a:r>
              <a:rPr lang="en-US"/>
              <a:t>Version :- 1.0</a:t>
            </a:r>
            <a:endParaRPr lang="en-US" dirty="0"/>
          </a:p>
        </p:txBody>
      </p:sp>
    </p:spTree>
    <p:extLst>
      <p:ext uri="{BB962C8B-B14F-4D97-AF65-F5344CB8AC3E}">
        <p14:creationId xmlns:p14="http://schemas.microsoft.com/office/powerpoint/2010/main" val="418601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70390"/>
            <a:ext cx="11958222" cy="5734975"/>
          </a:xfrm>
        </p:spPr>
        <p:txBody>
          <a:bodyPr/>
          <a:lstStyle/>
          <a:p>
            <a:pPr marL="0" lvl="0" indent="0">
              <a:buNone/>
            </a:pPr>
            <a:r>
              <a:rPr lang="en-US" sz="1800" dirty="0"/>
              <a:t>Step 8 :- Click on </a:t>
            </a:r>
            <a:r>
              <a:rPr lang="en-US" sz="1800" b="1" dirty="0"/>
              <a:t>Number of Results</a:t>
            </a:r>
            <a:r>
              <a:rPr lang="en-US" sz="1800" dirty="0"/>
              <a:t> link present in step 7, User will get the list of all the </a:t>
            </a:r>
            <a:r>
              <a:rPr lang="en-US" sz="1800" dirty="0" err="1"/>
              <a:t>source_links</a:t>
            </a:r>
            <a:r>
              <a:rPr lang="en-US" sz="1800" dirty="0"/>
              <a:t> search results along with short description</a:t>
            </a:r>
            <a:r>
              <a:rPr lang="en-US" sz="1800" b="1" dirty="0"/>
              <a:t>.</a:t>
            </a:r>
          </a:p>
          <a:p>
            <a:pPr marL="0" lvl="0" indent="0">
              <a:buNone/>
            </a:pPr>
            <a:endParaRPr lang="en-US" sz="1800" b="1" dirty="0"/>
          </a:p>
        </p:txBody>
      </p:sp>
      <p:pic>
        <p:nvPicPr>
          <p:cNvPr id="6" name="Picture 5">
            <a:extLst>
              <a:ext uri="{FF2B5EF4-FFF2-40B4-BE49-F238E27FC236}">
                <a16:creationId xmlns:a16="http://schemas.microsoft.com/office/drawing/2014/main" id="{E55A8B7C-11F6-4BA8-AF4B-EAA7BE6FD10B}"/>
              </a:ext>
            </a:extLst>
          </p:cNvPr>
          <p:cNvPicPr>
            <a:picLocks noChangeAspect="1"/>
          </p:cNvPicPr>
          <p:nvPr/>
        </p:nvPicPr>
        <p:blipFill>
          <a:blip r:embed="rId2"/>
          <a:stretch>
            <a:fillRect/>
          </a:stretch>
        </p:blipFill>
        <p:spPr>
          <a:xfrm>
            <a:off x="319595" y="1083630"/>
            <a:ext cx="10222637" cy="5750233"/>
          </a:xfrm>
          <a:prstGeom prst="rect">
            <a:avLst/>
          </a:prstGeom>
        </p:spPr>
      </p:pic>
    </p:spTree>
    <p:extLst>
      <p:ext uri="{BB962C8B-B14F-4D97-AF65-F5344CB8AC3E}">
        <p14:creationId xmlns:p14="http://schemas.microsoft.com/office/powerpoint/2010/main" val="290354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61512"/>
            <a:ext cx="11958222" cy="5734975"/>
          </a:xfrm>
        </p:spPr>
        <p:txBody>
          <a:bodyPr/>
          <a:lstStyle/>
          <a:p>
            <a:pPr marL="0" lvl="0" indent="0">
              <a:buNone/>
            </a:pPr>
            <a:r>
              <a:rPr lang="en-US" sz="1800" dirty="0"/>
              <a:t>Step 9 :- Scroll to the bottom of page, User will be able to see page info and page navigation links (next, last ) at the bottom of page and will be able to navigate to next or last page using those links</a:t>
            </a:r>
            <a:r>
              <a:rPr lang="en-US" sz="1800" b="1" dirty="0"/>
              <a:t>.</a:t>
            </a:r>
          </a:p>
          <a:p>
            <a:pPr marL="0" lvl="0" indent="0">
              <a:buNone/>
            </a:pPr>
            <a:endParaRPr lang="en-US" sz="1800" b="1" dirty="0"/>
          </a:p>
        </p:txBody>
      </p:sp>
      <p:pic>
        <p:nvPicPr>
          <p:cNvPr id="4" name="Picture 3">
            <a:extLst>
              <a:ext uri="{FF2B5EF4-FFF2-40B4-BE49-F238E27FC236}">
                <a16:creationId xmlns:a16="http://schemas.microsoft.com/office/drawing/2014/main" id="{6E44EB75-7B1B-4869-8589-A3E3A7940C4D}"/>
              </a:ext>
            </a:extLst>
          </p:cNvPr>
          <p:cNvPicPr>
            <a:picLocks noChangeAspect="1"/>
          </p:cNvPicPr>
          <p:nvPr/>
        </p:nvPicPr>
        <p:blipFill>
          <a:blip r:embed="rId2"/>
          <a:stretch>
            <a:fillRect/>
          </a:stretch>
        </p:blipFill>
        <p:spPr>
          <a:xfrm>
            <a:off x="195309" y="1088624"/>
            <a:ext cx="10256668" cy="5769376"/>
          </a:xfrm>
          <a:prstGeom prst="rect">
            <a:avLst/>
          </a:prstGeom>
        </p:spPr>
      </p:pic>
    </p:spTree>
    <p:extLst>
      <p:ext uri="{BB962C8B-B14F-4D97-AF65-F5344CB8AC3E}">
        <p14:creationId xmlns:p14="http://schemas.microsoft.com/office/powerpoint/2010/main" val="360359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61512"/>
            <a:ext cx="11958222" cy="5734975"/>
          </a:xfrm>
        </p:spPr>
        <p:txBody>
          <a:bodyPr/>
          <a:lstStyle/>
          <a:p>
            <a:pPr marL="0" lvl="0" indent="0">
              <a:buNone/>
            </a:pPr>
            <a:r>
              <a:rPr lang="en-US" sz="1800" dirty="0"/>
              <a:t>Step 10 :- Click on next page navigation link at the bottom of page, User will be navigated to next page</a:t>
            </a:r>
            <a:r>
              <a:rPr lang="en-US" sz="1800" b="1" dirty="0"/>
              <a:t> </a:t>
            </a:r>
            <a:r>
              <a:rPr lang="en-US" sz="1800" dirty="0"/>
              <a:t>containing search results in next page and page navigation links (first, previous, next, last) and updated page info at the bottom of next page.</a:t>
            </a:r>
          </a:p>
          <a:p>
            <a:pPr marL="0" lvl="0" indent="0">
              <a:buNone/>
            </a:pPr>
            <a:endParaRPr lang="en-US" sz="1800" dirty="0"/>
          </a:p>
          <a:p>
            <a:pPr marL="0" lvl="0" indent="0">
              <a:buNone/>
            </a:pPr>
            <a:endParaRPr lang="en-US" sz="1800" b="1" dirty="0"/>
          </a:p>
        </p:txBody>
      </p:sp>
      <p:pic>
        <p:nvPicPr>
          <p:cNvPr id="5" name="Picture 4">
            <a:extLst>
              <a:ext uri="{FF2B5EF4-FFF2-40B4-BE49-F238E27FC236}">
                <a16:creationId xmlns:a16="http://schemas.microsoft.com/office/drawing/2014/main" id="{F03A42F8-55EF-4FEE-841D-81FC7A72FCB3}"/>
              </a:ext>
            </a:extLst>
          </p:cNvPr>
          <p:cNvPicPr>
            <a:picLocks noChangeAspect="1"/>
          </p:cNvPicPr>
          <p:nvPr/>
        </p:nvPicPr>
        <p:blipFill>
          <a:blip r:embed="rId2"/>
          <a:stretch>
            <a:fillRect/>
          </a:stretch>
        </p:blipFill>
        <p:spPr>
          <a:xfrm>
            <a:off x="213063" y="1103605"/>
            <a:ext cx="10230035" cy="5754395"/>
          </a:xfrm>
          <a:prstGeom prst="rect">
            <a:avLst/>
          </a:prstGeom>
        </p:spPr>
      </p:pic>
    </p:spTree>
    <p:extLst>
      <p:ext uri="{BB962C8B-B14F-4D97-AF65-F5344CB8AC3E}">
        <p14:creationId xmlns:p14="http://schemas.microsoft.com/office/powerpoint/2010/main" val="288315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61512"/>
            <a:ext cx="11958222" cy="5734975"/>
          </a:xfrm>
        </p:spPr>
        <p:txBody>
          <a:bodyPr/>
          <a:lstStyle/>
          <a:p>
            <a:pPr marL="0" lvl="0" indent="0">
              <a:buNone/>
            </a:pPr>
            <a:r>
              <a:rPr lang="en-US" sz="1800" dirty="0"/>
              <a:t>Step 11 :- Click on 3</a:t>
            </a:r>
            <a:r>
              <a:rPr lang="en-US" sz="1800" baseline="30000" dirty="0"/>
              <a:t>rd</a:t>
            </a:r>
            <a:r>
              <a:rPr lang="en-US" sz="1800" dirty="0"/>
              <a:t> </a:t>
            </a:r>
            <a:r>
              <a:rPr lang="en-US" sz="1800" b="1" dirty="0"/>
              <a:t>Search Result</a:t>
            </a:r>
            <a:r>
              <a:rPr lang="en-US" sz="1800" dirty="0"/>
              <a:t> from the bottom of page, User will be navigated to web page corresponding to that Search Result.</a:t>
            </a:r>
          </a:p>
          <a:p>
            <a:pPr marL="0" lvl="0" indent="0">
              <a:buNone/>
            </a:pPr>
            <a:endParaRPr lang="en-US" sz="1800" dirty="0"/>
          </a:p>
          <a:p>
            <a:pPr marL="0" lvl="0" indent="0">
              <a:buNone/>
            </a:pPr>
            <a:endParaRPr lang="en-US" sz="1800" b="1" dirty="0"/>
          </a:p>
        </p:txBody>
      </p:sp>
      <p:pic>
        <p:nvPicPr>
          <p:cNvPr id="4" name="Picture 3">
            <a:extLst>
              <a:ext uri="{FF2B5EF4-FFF2-40B4-BE49-F238E27FC236}">
                <a16:creationId xmlns:a16="http://schemas.microsoft.com/office/drawing/2014/main" id="{2E93613D-DCEF-47F6-8A64-8F270D63AC0A}"/>
              </a:ext>
            </a:extLst>
          </p:cNvPr>
          <p:cNvPicPr>
            <a:picLocks noChangeAspect="1"/>
          </p:cNvPicPr>
          <p:nvPr/>
        </p:nvPicPr>
        <p:blipFill>
          <a:blip r:embed="rId2"/>
          <a:stretch>
            <a:fillRect/>
          </a:stretch>
        </p:blipFill>
        <p:spPr>
          <a:xfrm>
            <a:off x="116889" y="1073643"/>
            <a:ext cx="10283301" cy="5784357"/>
          </a:xfrm>
          <a:prstGeom prst="rect">
            <a:avLst/>
          </a:prstGeom>
        </p:spPr>
      </p:pic>
    </p:spTree>
    <p:extLst>
      <p:ext uri="{BB962C8B-B14F-4D97-AF65-F5344CB8AC3E}">
        <p14:creationId xmlns:p14="http://schemas.microsoft.com/office/powerpoint/2010/main" val="114909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554115" y="53266"/>
            <a:ext cx="10515600" cy="1651248"/>
          </a:xfrm>
        </p:spPr>
        <p:txBody>
          <a:bodyPr>
            <a:normAutofit/>
          </a:bodyPr>
          <a:lstStyle/>
          <a:p>
            <a:r>
              <a:rPr lang="en-US" sz="2500" b="1" u="sng" dirty="0"/>
              <a:t>Web Page Search Centre -&gt; Data Flow (Data transformation and loading flow)</a:t>
            </a:r>
            <a:br>
              <a:rPr lang="en-US" sz="2800" dirty="0"/>
            </a:b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727970"/>
            <a:ext cx="11958222" cy="6076764"/>
          </a:xfrm>
        </p:spPr>
        <p:txBody>
          <a:bodyPr/>
          <a:lstStyle/>
          <a:p>
            <a:pPr marL="0" lvl="0" indent="0">
              <a:buNone/>
            </a:pPr>
            <a:endParaRPr lang="en-US" sz="1800" dirty="0"/>
          </a:p>
          <a:p>
            <a:pPr marL="0" lvl="0" indent="0">
              <a:buNone/>
            </a:pPr>
            <a:endParaRPr lang="en-US" sz="1800" b="1" dirty="0"/>
          </a:p>
        </p:txBody>
      </p:sp>
      <p:pic>
        <p:nvPicPr>
          <p:cNvPr id="9" name="Graphic 8" descr="Document">
            <a:extLst>
              <a:ext uri="{FF2B5EF4-FFF2-40B4-BE49-F238E27FC236}">
                <a16:creationId xmlns:a16="http://schemas.microsoft.com/office/drawing/2014/main" id="{94D3F5C3-1A80-4EE7-A0BF-04761F266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915" y="932160"/>
            <a:ext cx="914400" cy="914400"/>
          </a:xfrm>
          <a:prstGeom prst="rect">
            <a:avLst/>
          </a:prstGeom>
        </p:spPr>
      </p:pic>
      <p:graphicFrame>
        <p:nvGraphicFramePr>
          <p:cNvPr id="10" name="Diagram 9">
            <a:extLst>
              <a:ext uri="{FF2B5EF4-FFF2-40B4-BE49-F238E27FC236}">
                <a16:creationId xmlns:a16="http://schemas.microsoft.com/office/drawing/2014/main" id="{7736FFD6-390D-4F0B-AC4E-2579DA36FEF7}"/>
              </a:ext>
            </a:extLst>
          </p:cNvPr>
          <p:cNvGraphicFramePr/>
          <p:nvPr>
            <p:extLst>
              <p:ext uri="{D42A27DB-BD31-4B8C-83A1-F6EECF244321}">
                <p14:modId xmlns:p14="http://schemas.microsoft.com/office/powerpoint/2010/main" val="3969354305"/>
              </p:ext>
            </p:extLst>
          </p:nvPr>
        </p:nvGraphicFramePr>
        <p:xfrm>
          <a:off x="1640890" y="1029811"/>
          <a:ext cx="8216279" cy="45675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a:extLst>
              <a:ext uri="{FF2B5EF4-FFF2-40B4-BE49-F238E27FC236}">
                <a16:creationId xmlns:a16="http://schemas.microsoft.com/office/drawing/2014/main" id="{1827A54A-C0C8-4DED-A531-4AD0D20830D6}"/>
              </a:ext>
            </a:extLst>
          </p:cNvPr>
          <p:cNvSpPr txBox="1"/>
          <p:nvPr/>
        </p:nvSpPr>
        <p:spPr>
          <a:xfrm>
            <a:off x="96915" y="1796383"/>
            <a:ext cx="1507725" cy="646331"/>
          </a:xfrm>
          <a:prstGeom prst="rect">
            <a:avLst/>
          </a:prstGeom>
          <a:noFill/>
        </p:spPr>
        <p:txBody>
          <a:bodyPr wrap="square" rtlCol="0">
            <a:spAutoFit/>
          </a:bodyPr>
          <a:lstStyle/>
          <a:p>
            <a:r>
              <a:rPr lang="en-US" dirty="0"/>
              <a:t>Tagging data csv file. </a:t>
            </a:r>
          </a:p>
        </p:txBody>
      </p:sp>
      <p:sp>
        <p:nvSpPr>
          <p:cNvPr id="13" name="Arrow: Right 12">
            <a:extLst>
              <a:ext uri="{FF2B5EF4-FFF2-40B4-BE49-F238E27FC236}">
                <a16:creationId xmlns:a16="http://schemas.microsoft.com/office/drawing/2014/main" id="{EF4C51AE-2555-4D76-BA28-DDD7616B9705}"/>
              </a:ext>
            </a:extLst>
          </p:cNvPr>
          <p:cNvSpPr/>
          <p:nvPr/>
        </p:nvSpPr>
        <p:spPr>
          <a:xfrm>
            <a:off x="962118" y="1205149"/>
            <a:ext cx="658428" cy="36842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E6E61A5-9669-49F5-91A2-64AEB23DA993}"/>
              </a:ext>
            </a:extLst>
          </p:cNvPr>
          <p:cNvSpPr/>
          <p:nvPr/>
        </p:nvSpPr>
        <p:spPr>
          <a:xfrm>
            <a:off x="9572344" y="1205149"/>
            <a:ext cx="978765" cy="36842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8" name="Graphic 17" descr="Database">
            <a:extLst>
              <a:ext uri="{FF2B5EF4-FFF2-40B4-BE49-F238E27FC236}">
                <a16:creationId xmlns:a16="http://schemas.microsoft.com/office/drawing/2014/main" id="{B7652273-8FC4-4DFA-9785-8F80D089F6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86744" y="932160"/>
            <a:ext cx="914400" cy="914400"/>
          </a:xfrm>
          <a:prstGeom prst="rect">
            <a:avLst/>
          </a:prstGeom>
        </p:spPr>
      </p:pic>
      <p:sp>
        <p:nvSpPr>
          <p:cNvPr id="19" name="TextBox 18">
            <a:extLst>
              <a:ext uri="{FF2B5EF4-FFF2-40B4-BE49-F238E27FC236}">
                <a16:creationId xmlns:a16="http://schemas.microsoft.com/office/drawing/2014/main" id="{01D3901F-226D-4786-9980-8B66900A4EA4}"/>
              </a:ext>
            </a:extLst>
          </p:cNvPr>
          <p:cNvSpPr txBox="1"/>
          <p:nvPr/>
        </p:nvSpPr>
        <p:spPr>
          <a:xfrm>
            <a:off x="10522994" y="1748425"/>
            <a:ext cx="1507725" cy="1477328"/>
          </a:xfrm>
          <a:prstGeom prst="rect">
            <a:avLst/>
          </a:prstGeom>
          <a:noFill/>
        </p:spPr>
        <p:txBody>
          <a:bodyPr wrap="square" rtlCol="0">
            <a:spAutoFit/>
          </a:bodyPr>
          <a:lstStyle/>
          <a:p>
            <a:r>
              <a:rPr lang="en-US" dirty="0"/>
              <a:t>Hive table containing data from Tagging data csv file. </a:t>
            </a:r>
          </a:p>
        </p:txBody>
      </p:sp>
    </p:spTree>
    <p:extLst>
      <p:ext uri="{BB962C8B-B14F-4D97-AF65-F5344CB8AC3E}">
        <p14:creationId xmlns:p14="http://schemas.microsoft.com/office/powerpoint/2010/main" val="303007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p:txBody>
          <a:bodyPr>
            <a:normAutofit/>
          </a:bodyPr>
          <a:lstStyle/>
          <a:p>
            <a:r>
              <a:rPr lang="en-US" sz="2800" u="sng" dirty="0"/>
              <a:t>Project </a:t>
            </a:r>
            <a:r>
              <a:rPr lang="en-US" sz="2800" b="1" u="sng" dirty="0"/>
              <a:t>Web Page Search Centre</a:t>
            </a:r>
            <a:r>
              <a:rPr lang="en-US" sz="2800" u="sng" dirty="0"/>
              <a:t> Contents</a:t>
            </a:r>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p:txBody>
          <a:bodyPr/>
          <a:lstStyle/>
          <a:p>
            <a:pPr>
              <a:buFont typeface="Wingdings" panose="05000000000000000000" pitchFamily="2" charset="2"/>
              <a:buChar char="v"/>
            </a:pPr>
            <a:r>
              <a:rPr lang="en-US" dirty="0"/>
              <a:t>Web Page Search Centre -&gt; Application Flow</a:t>
            </a:r>
          </a:p>
          <a:p>
            <a:pPr>
              <a:buFont typeface="Wingdings" panose="05000000000000000000" pitchFamily="2" charset="2"/>
              <a:buChar char="v"/>
            </a:pPr>
            <a:r>
              <a:rPr lang="en-US" dirty="0"/>
              <a:t>Web Page Search Centre -&gt; Data Flow (Data transformation and loading flow)</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1954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61512"/>
            <a:ext cx="11958222" cy="5734975"/>
          </a:xfrm>
        </p:spPr>
        <p:txBody>
          <a:bodyPr/>
          <a:lstStyle/>
          <a:p>
            <a:pPr marL="0" lvl="0" indent="0">
              <a:buNone/>
            </a:pPr>
            <a:r>
              <a:rPr lang="en-US" sz="1800" dirty="0"/>
              <a:t>Step 1 :- Open Web Pages Search Centre Application URL. Below Search form will appear.</a:t>
            </a:r>
          </a:p>
        </p:txBody>
      </p:sp>
      <p:pic>
        <p:nvPicPr>
          <p:cNvPr id="5" name="Picture 4">
            <a:extLst>
              <a:ext uri="{FF2B5EF4-FFF2-40B4-BE49-F238E27FC236}">
                <a16:creationId xmlns:a16="http://schemas.microsoft.com/office/drawing/2014/main" id="{27767881-DA44-4DD2-A83B-75D03FDF9352}"/>
              </a:ext>
            </a:extLst>
          </p:cNvPr>
          <p:cNvPicPr>
            <a:picLocks noChangeAspect="1"/>
          </p:cNvPicPr>
          <p:nvPr/>
        </p:nvPicPr>
        <p:blipFill>
          <a:blip r:embed="rId2"/>
          <a:stretch>
            <a:fillRect/>
          </a:stretch>
        </p:blipFill>
        <p:spPr>
          <a:xfrm>
            <a:off x="116888" y="861135"/>
            <a:ext cx="10661095" cy="5996866"/>
          </a:xfrm>
          <a:prstGeom prst="rect">
            <a:avLst/>
          </a:prstGeom>
        </p:spPr>
      </p:pic>
    </p:spTree>
    <p:extLst>
      <p:ext uri="{BB962C8B-B14F-4D97-AF65-F5344CB8AC3E}">
        <p14:creationId xmlns:p14="http://schemas.microsoft.com/office/powerpoint/2010/main" val="119003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61512"/>
            <a:ext cx="11958222" cy="5734975"/>
          </a:xfrm>
        </p:spPr>
        <p:txBody>
          <a:bodyPr/>
          <a:lstStyle/>
          <a:p>
            <a:pPr marL="0" lvl="0" indent="0">
              <a:buNone/>
            </a:pPr>
            <a:r>
              <a:rPr lang="en-US" sz="1800" dirty="0"/>
              <a:t>Step 2 :- Select Tag </a:t>
            </a:r>
            <a:r>
              <a:rPr lang="en-US" sz="1800" b="1" dirty="0"/>
              <a:t>cash</a:t>
            </a:r>
            <a:r>
              <a:rPr lang="en-US" sz="1800" dirty="0"/>
              <a:t> under </a:t>
            </a:r>
            <a:r>
              <a:rPr lang="en-US" sz="1800" b="1" dirty="0" err="1"/>
              <a:t>Asset_tag</a:t>
            </a:r>
            <a:r>
              <a:rPr lang="en-US" sz="1800" b="1" dirty="0"/>
              <a:t>. </a:t>
            </a:r>
          </a:p>
          <a:p>
            <a:pPr marL="0" lvl="0" indent="0">
              <a:buNone/>
            </a:pPr>
            <a:endParaRPr lang="en-US" sz="1800" b="1" dirty="0"/>
          </a:p>
        </p:txBody>
      </p:sp>
      <p:pic>
        <p:nvPicPr>
          <p:cNvPr id="5" name="Picture 4">
            <a:extLst>
              <a:ext uri="{FF2B5EF4-FFF2-40B4-BE49-F238E27FC236}">
                <a16:creationId xmlns:a16="http://schemas.microsoft.com/office/drawing/2014/main" id="{29F12C0C-3859-447B-A14A-3519D9372C6C}"/>
              </a:ext>
            </a:extLst>
          </p:cNvPr>
          <p:cNvPicPr>
            <a:picLocks noChangeAspect="1"/>
          </p:cNvPicPr>
          <p:nvPr/>
        </p:nvPicPr>
        <p:blipFill>
          <a:blip r:embed="rId2"/>
          <a:stretch>
            <a:fillRect/>
          </a:stretch>
        </p:blipFill>
        <p:spPr>
          <a:xfrm>
            <a:off x="116889" y="858914"/>
            <a:ext cx="10665041" cy="5999086"/>
          </a:xfrm>
          <a:prstGeom prst="rect">
            <a:avLst/>
          </a:prstGeom>
        </p:spPr>
      </p:pic>
    </p:spTree>
    <p:extLst>
      <p:ext uri="{BB962C8B-B14F-4D97-AF65-F5344CB8AC3E}">
        <p14:creationId xmlns:p14="http://schemas.microsoft.com/office/powerpoint/2010/main" val="309918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61512"/>
            <a:ext cx="11958222" cy="5734975"/>
          </a:xfrm>
        </p:spPr>
        <p:txBody>
          <a:bodyPr/>
          <a:lstStyle/>
          <a:p>
            <a:pPr marL="0" lvl="0" indent="0">
              <a:buNone/>
            </a:pPr>
            <a:r>
              <a:rPr lang="en-US" sz="1800" dirty="0"/>
              <a:t>Step 3 :- Select Tag </a:t>
            </a:r>
            <a:r>
              <a:rPr lang="en-US" sz="1800" b="1" dirty="0" err="1"/>
              <a:t>singapore</a:t>
            </a:r>
            <a:r>
              <a:rPr lang="en-US" sz="1800" dirty="0"/>
              <a:t> under </a:t>
            </a:r>
            <a:r>
              <a:rPr lang="en-US" sz="1800" b="1" dirty="0" err="1"/>
              <a:t>Country_tag</a:t>
            </a:r>
            <a:r>
              <a:rPr lang="en-US" sz="1800" b="1" dirty="0"/>
              <a:t>. </a:t>
            </a:r>
          </a:p>
          <a:p>
            <a:pPr marL="0" lvl="0" indent="0">
              <a:buNone/>
            </a:pPr>
            <a:endParaRPr lang="en-US" sz="1800" b="1" dirty="0"/>
          </a:p>
        </p:txBody>
      </p:sp>
      <p:pic>
        <p:nvPicPr>
          <p:cNvPr id="6" name="Picture 5">
            <a:extLst>
              <a:ext uri="{FF2B5EF4-FFF2-40B4-BE49-F238E27FC236}">
                <a16:creationId xmlns:a16="http://schemas.microsoft.com/office/drawing/2014/main" id="{E4B30D15-3F7C-4919-A7C6-50A9787C3038}"/>
              </a:ext>
            </a:extLst>
          </p:cNvPr>
          <p:cNvPicPr>
            <a:picLocks noChangeAspect="1"/>
          </p:cNvPicPr>
          <p:nvPr/>
        </p:nvPicPr>
        <p:blipFill>
          <a:blip r:embed="rId2"/>
          <a:stretch>
            <a:fillRect/>
          </a:stretch>
        </p:blipFill>
        <p:spPr>
          <a:xfrm>
            <a:off x="116889" y="848927"/>
            <a:ext cx="10682796" cy="6009073"/>
          </a:xfrm>
          <a:prstGeom prst="rect">
            <a:avLst/>
          </a:prstGeom>
        </p:spPr>
      </p:pic>
    </p:spTree>
    <p:extLst>
      <p:ext uri="{BB962C8B-B14F-4D97-AF65-F5344CB8AC3E}">
        <p14:creationId xmlns:p14="http://schemas.microsoft.com/office/powerpoint/2010/main" val="228495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61512"/>
            <a:ext cx="11958222" cy="5734975"/>
          </a:xfrm>
        </p:spPr>
        <p:txBody>
          <a:bodyPr/>
          <a:lstStyle/>
          <a:p>
            <a:pPr marL="0" lvl="0" indent="0">
              <a:buNone/>
            </a:pPr>
            <a:r>
              <a:rPr lang="en-US" sz="1800" dirty="0"/>
              <a:t>Step 4 :- Select Tag </a:t>
            </a:r>
            <a:r>
              <a:rPr lang="en-US" sz="1800" b="1" dirty="0"/>
              <a:t>addition</a:t>
            </a:r>
            <a:r>
              <a:rPr lang="en-US" sz="1800" dirty="0"/>
              <a:t> under </a:t>
            </a:r>
            <a:r>
              <a:rPr lang="en-US" sz="1800" b="1" dirty="0" err="1"/>
              <a:t>Custom_keywords_tag</a:t>
            </a:r>
            <a:r>
              <a:rPr lang="en-US" sz="1800" b="1" dirty="0"/>
              <a:t>. </a:t>
            </a:r>
          </a:p>
          <a:p>
            <a:pPr marL="0" lvl="0" indent="0">
              <a:buNone/>
            </a:pPr>
            <a:endParaRPr lang="en-US" sz="1800" b="1" dirty="0"/>
          </a:p>
        </p:txBody>
      </p:sp>
      <p:pic>
        <p:nvPicPr>
          <p:cNvPr id="5" name="Picture 4">
            <a:extLst>
              <a:ext uri="{FF2B5EF4-FFF2-40B4-BE49-F238E27FC236}">
                <a16:creationId xmlns:a16="http://schemas.microsoft.com/office/drawing/2014/main" id="{D70394C3-1C9F-4686-B420-483AA2151ABE}"/>
              </a:ext>
            </a:extLst>
          </p:cNvPr>
          <p:cNvPicPr>
            <a:picLocks noChangeAspect="1"/>
          </p:cNvPicPr>
          <p:nvPr/>
        </p:nvPicPr>
        <p:blipFill>
          <a:blip r:embed="rId2"/>
          <a:stretch>
            <a:fillRect/>
          </a:stretch>
        </p:blipFill>
        <p:spPr>
          <a:xfrm>
            <a:off x="116889" y="848927"/>
            <a:ext cx="10682796" cy="6009073"/>
          </a:xfrm>
          <a:prstGeom prst="rect">
            <a:avLst/>
          </a:prstGeom>
        </p:spPr>
      </p:pic>
    </p:spTree>
    <p:extLst>
      <p:ext uri="{BB962C8B-B14F-4D97-AF65-F5344CB8AC3E}">
        <p14:creationId xmlns:p14="http://schemas.microsoft.com/office/powerpoint/2010/main" val="212798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61512"/>
            <a:ext cx="11958222" cy="5734975"/>
          </a:xfrm>
        </p:spPr>
        <p:txBody>
          <a:bodyPr/>
          <a:lstStyle/>
          <a:p>
            <a:pPr marL="0" lvl="0" indent="0">
              <a:buNone/>
            </a:pPr>
            <a:r>
              <a:rPr lang="en-US" sz="1800" dirty="0"/>
              <a:t>Step 5 :- Select </a:t>
            </a:r>
            <a:r>
              <a:rPr lang="en-US" sz="1800" b="1" dirty="0"/>
              <a:t>gross profit </a:t>
            </a:r>
            <a:r>
              <a:rPr lang="en-US" sz="1800" dirty="0"/>
              <a:t>Tag under </a:t>
            </a:r>
            <a:r>
              <a:rPr lang="en-US" sz="1800" b="1" dirty="0" err="1"/>
              <a:t>Profit_and_Loss_items_tag</a:t>
            </a:r>
            <a:r>
              <a:rPr lang="en-US" sz="1800" b="1" dirty="0"/>
              <a:t>.</a:t>
            </a:r>
          </a:p>
          <a:p>
            <a:pPr marL="0" lvl="0" indent="0">
              <a:buNone/>
            </a:pPr>
            <a:endParaRPr lang="en-US" sz="1800" b="1" dirty="0"/>
          </a:p>
          <a:p>
            <a:pPr marL="0" lvl="0" indent="0">
              <a:buNone/>
            </a:pPr>
            <a:endParaRPr lang="en-US" sz="1800" b="1" dirty="0"/>
          </a:p>
        </p:txBody>
      </p:sp>
      <p:pic>
        <p:nvPicPr>
          <p:cNvPr id="4" name="Picture 3">
            <a:extLst>
              <a:ext uri="{FF2B5EF4-FFF2-40B4-BE49-F238E27FC236}">
                <a16:creationId xmlns:a16="http://schemas.microsoft.com/office/drawing/2014/main" id="{85CFD9D1-765C-42EB-A662-252847BCE146}"/>
              </a:ext>
            </a:extLst>
          </p:cNvPr>
          <p:cNvPicPr>
            <a:picLocks noChangeAspect="1"/>
          </p:cNvPicPr>
          <p:nvPr/>
        </p:nvPicPr>
        <p:blipFill>
          <a:blip r:embed="rId2"/>
          <a:stretch>
            <a:fillRect/>
          </a:stretch>
        </p:blipFill>
        <p:spPr>
          <a:xfrm>
            <a:off x="116889" y="848927"/>
            <a:ext cx="10682796" cy="6009073"/>
          </a:xfrm>
          <a:prstGeom prst="rect">
            <a:avLst/>
          </a:prstGeom>
        </p:spPr>
      </p:pic>
    </p:spTree>
    <p:extLst>
      <p:ext uri="{BB962C8B-B14F-4D97-AF65-F5344CB8AC3E}">
        <p14:creationId xmlns:p14="http://schemas.microsoft.com/office/powerpoint/2010/main" val="188553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61512"/>
            <a:ext cx="11958222" cy="5734975"/>
          </a:xfrm>
        </p:spPr>
        <p:txBody>
          <a:bodyPr/>
          <a:lstStyle/>
          <a:p>
            <a:pPr marL="0" lvl="0" indent="0">
              <a:buNone/>
            </a:pPr>
            <a:r>
              <a:rPr lang="en-US" sz="1800" dirty="0"/>
              <a:t>Step 6 :- Select </a:t>
            </a:r>
            <a:r>
              <a:rPr lang="en-US" sz="1800" b="1" dirty="0"/>
              <a:t>scandal</a:t>
            </a:r>
            <a:r>
              <a:rPr lang="en-US" sz="1800" dirty="0"/>
              <a:t> and </a:t>
            </a:r>
            <a:r>
              <a:rPr lang="en-US" sz="1800" b="1" dirty="0"/>
              <a:t>volatile</a:t>
            </a:r>
            <a:r>
              <a:rPr lang="en-US" sz="1800" dirty="0"/>
              <a:t> Tags under </a:t>
            </a:r>
            <a:r>
              <a:rPr lang="en-US" sz="1800" b="1" dirty="0" err="1"/>
              <a:t>Risk_tag</a:t>
            </a:r>
            <a:r>
              <a:rPr lang="en-US" sz="1800" b="1" dirty="0"/>
              <a:t> </a:t>
            </a:r>
            <a:r>
              <a:rPr lang="en-US" sz="1800" dirty="0"/>
              <a:t>and click </a:t>
            </a:r>
            <a:r>
              <a:rPr lang="en-US" sz="1800" b="1" dirty="0"/>
              <a:t>Search</a:t>
            </a:r>
            <a:r>
              <a:rPr lang="en-US" sz="1800" dirty="0"/>
              <a:t> button at top left corner.</a:t>
            </a:r>
          </a:p>
          <a:p>
            <a:pPr marL="0" lvl="0" indent="0">
              <a:buNone/>
            </a:pPr>
            <a:endParaRPr lang="en-US" sz="1800" b="1" dirty="0"/>
          </a:p>
          <a:p>
            <a:pPr marL="0" lvl="0" indent="0">
              <a:buNone/>
            </a:pPr>
            <a:endParaRPr lang="en-US" sz="1800" b="1" dirty="0"/>
          </a:p>
        </p:txBody>
      </p:sp>
      <p:pic>
        <p:nvPicPr>
          <p:cNvPr id="4" name="Picture 3">
            <a:extLst>
              <a:ext uri="{FF2B5EF4-FFF2-40B4-BE49-F238E27FC236}">
                <a16:creationId xmlns:a16="http://schemas.microsoft.com/office/drawing/2014/main" id="{10D46E1B-38A3-45CF-8828-3ADD31D98B4D}"/>
              </a:ext>
            </a:extLst>
          </p:cNvPr>
          <p:cNvPicPr>
            <a:picLocks noChangeAspect="1"/>
          </p:cNvPicPr>
          <p:nvPr/>
        </p:nvPicPr>
        <p:blipFill>
          <a:blip r:embed="rId2"/>
          <a:stretch>
            <a:fillRect/>
          </a:stretch>
        </p:blipFill>
        <p:spPr>
          <a:xfrm>
            <a:off x="116889" y="848927"/>
            <a:ext cx="10682796" cy="6009073"/>
          </a:xfrm>
          <a:prstGeom prst="rect">
            <a:avLst/>
          </a:prstGeom>
        </p:spPr>
      </p:pic>
    </p:spTree>
    <p:extLst>
      <p:ext uri="{BB962C8B-B14F-4D97-AF65-F5344CB8AC3E}">
        <p14:creationId xmlns:p14="http://schemas.microsoft.com/office/powerpoint/2010/main" val="57754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1678-137E-4DE2-ADB4-8BC0C2819371}"/>
              </a:ext>
            </a:extLst>
          </p:cNvPr>
          <p:cNvSpPr>
            <a:spLocks noGrp="1"/>
          </p:cNvSpPr>
          <p:nvPr>
            <p:ph type="title"/>
          </p:nvPr>
        </p:nvSpPr>
        <p:spPr>
          <a:xfrm>
            <a:off x="838200" y="390617"/>
            <a:ext cx="10515600" cy="372863"/>
          </a:xfrm>
        </p:spPr>
        <p:txBody>
          <a:bodyPr>
            <a:normAutofit fontScale="90000"/>
          </a:bodyPr>
          <a:lstStyle/>
          <a:p>
            <a:r>
              <a:rPr lang="en-US" sz="2800" dirty="0"/>
              <a:t>                         </a:t>
            </a:r>
            <a:r>
              <a:rPr lang="en-US" sz="2800" b="1" u="sng" dirty="0"/>
              <a:t>Web Pages Search Centre -&gt; Application Flow</a:t>
            </a:r>
            <a:br>
              <a:rPr lang="en-US" dirty="0"/>
            </a:br>
            <a:endParaRPr lang="en-US" dirty="0"/>
          </a:p>
        </p:txBody>
      </p:sp>
      <p:sp>
        <p:nvSpPr>
          <p:cNvPr id="3" name="Content Placeholder 2">
            <a:extLst>
              <a:ext uri="{FF2B5EF4-FFF2-40B4-BE49-F238E27FC236}">
                <a16:creationId xmlns:a16="http://schemas.microsoft.com/office/drawing/2014/main" id="{11DE2B19-E60A-4D5C-87CE-8F2FE912C02E}"/>
              </a:ext>
            </a:extLst>
          </p:cNvPr>
          <p:cNvSpPr>
            <a:spLocks noGrp="1"/>
          </p:cNvSpPr>
          <p:nvPr>
            <p:ph idx="1"/>
          </p:nvPr>
        </p:nvSpPr>
        <p:spPr>
          <a:xfrm>
            <a:off x="116889" y="561512"/>
            <a:ext cx="11958222" cy="5734975"/>
          </a:xfrm>
        </p:spPr>
        <p:txBody>
          <a:bodyPr/>
          <a:lstStyle/>
          <a:p>
            <a:pPr marL="0" lvl="0" indent="0">
              <a:buNone/>
            </a:pPr>
            <a:r>
              <a:rPr lang="en-US" sz="1800" dirty="0"/>
              <a:t>Step 7 :- After clicking </a:t>
            </a:r>
            <a:r>
              <a:rPr lang="en-US" sz="1800" b="1" dirty="0"/>
              <a:t>Search</a:t>
            </a:r>
            <a:r>
              <a:rPr lang="en-US" sz="1800" dirty="0"/>
              <a:t> button in step 6, user will be navigated to below </a:t>
            </a:r>
            <a:r>
              <a:rPr lang="en-US" sz="1800" b="1" dirty="0"/>
              <a:t>Search Result</a:t>
            </a:r>
            <a:r>
              <a:rPr lang="en-US" sz="1800" dirty="0"/>
              <a:t> page</a:t>
            </a:r>
            <a:r>
              <a:rPr lang="en-US" sz="1800" b="1" dirty="0"/>
              <a:t>. </a:t>
            </a:r>
          </a:p>
          <a:p>
            <a:pPr marL="0" lvl="0" indent="0">
              <a:buNone/>
            </a:pPr>
            <a:endParaRPr lang="en-US" sz="1800" b="1" dirty="0"/>
          </a:p>
        </p:txBody>
      </p:sp>
      <p:pic>
        <p:nvPicPr>
          <p:cNvPr id="4" name="Picture 3">
            <a:extLst>
              <a:ext uri="{FF2B5EF4-FFF2-40B4-BE49-F238E27FC236}">
                <a16:creationId xmlns:a16="http://schemas.microsoft.com/office/drawing/2014/main" id="{811B5F9D-F71C-46A4-AA20-1ACF1048DDB9}"/>
              </a:ext>
            </a:extLst>
          </p:cNvPr>
          <p:cNvPicPr>
            <a:picLocks noChangeAspect="1"/>
          </p:cNvPicPr>
          <p:nvPr/>
        </p:nvPicPr>
        <p:blipFill>
          <a:blip r:embed="rId2"/>
          <a:stretch>
            <a:fillRect/>
          </a:stretch>
        </p:blipFill>
        <p:spPr>
          <a:xfrm>
            <a:off x="68802" y="868902"/>
            <a:ext cx="10647285" cy="5989098"/>
          </a:xfrm>
          <a:prstGeom prst="rect">
            <a:avLst/>
          </a:prstGeom>
        </p:spPr>
      </p:pic>
      <p:sp>
        <p:nvSpPr>
          <p:cNvPr id="5" name="TextBox 4">
            <a:extLst>
              <a:ext uri="{FF2B5EF4-FFF2-40B4-BE49-F238E27FC236}">
                <a16:creationId xmlns:a16="http://schemas.microsoft.com/office/drawing/2014/main" id="{4591E7CB-2463-442C-B12C-CF4481456B21}"/>
              </a:ext>
            </a:extLst>
          </p:cNvPr>
          <p:cNvSpPr txBox="1"/>
          <p:nvPr/>
        </p:nvSpPr>
        <p:spPr>
          <a:xfrm>
            <a:off x="5468645" y="1383249"/>
            <a:ext cx="5008856" cy="2585323"/>
          </a:xfrm>
          <a:prstGeom prst="rect">
            <a:avLst/>
          </a:prstGeom>
          <a:noFill/>
        </p:spPr>
        <p:txBody>
          <a:bodyPr wrap="square" rtlCol="0">
            <a:spAutoFit/>
          </a:bodyPr>
          <a:lstStyle/>
          <a:p>
            <a:r>
              <a:rPr lang="en-US" dirty="0">
                <a:solidFill>
                  <a:srgbClr val="00B050"/>
                </a:solidFill>
              </a:rPr>
              <a:t>In this Page following information will be displayed.</a:t>
            </a:r>
          </a:p>
          <a:p>
            <a:r>
              <a:rPr lang="en-US" b="1" dirty="0">
                <a:solidFill>
                  <a:srgbClr val="00B050"/>
                </a:solidFill>
              </a:rPr>
              <a:t>Search Criteria </a:t>
            </a:r>
            <a:r>
              <a:rPr lang="en-US" dirty="0">
                <a:solidFill>
                  <a:srgbClr val="00B050"/>
                </a:solidFill>
              </a:rPr>
              <a:t>:- It will tell what search criteria was selected by user in previous search form page.</a:t>
            </a:r>
          </a:p>
          <a:p>
            <a:r>
              <a:rPr lang="en-US" b="1" dirty="0">
                <a:solidFill>
                  <a:srgbClr val="00B050"/>
                </a:solidFill>
              </a:rPr>
              <a:t>Number of Results Link </a:t>
            </a:r>
            <a:r>
              <a:rPr lang="en-US" dirty="0">
                <a:solidFill>
                  <a:srgbClr val="00B050"/>
                </a:solidFill>
              </a:rPr>
              <a:t>:- this link will show total number of results found based on search criteria and on clicking this link, list of source link search results along with short description will appear across different pages.   </a:t>
            </a:r>
            <a:r>
              <a:rPr lang="en-US" b="1" dirty="0">
                <a:solidFill>
                  <a:srgbClr val="00B050"/>
                </a:solidFill>
              </a:rPr>
              <a:t> </a:t>
            </a:r>
          </a:p>
          <a:p>
            <a:r>
              <a:rPr lang="en-US" dirty="0"/>
              <a:t> </a:t>
            </a:r>
          </a:p>
        </p:txBody>
      </p:sp>
    </p:spTree>
    <p:extLst>
      <p:ext uri="{BB962C8B-B14F-4D97-AF65-F5344CB8AC3E}">
        <p14:creationId xmlns:p14="http://schemas.microsoft.com/office/powerpoint/2010/main" val="979088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537</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Web Page Search Centre, Application and Data Flow</vt:lpstr>
      <vt:lpstr>Project Web Page Search Centre Contents</vt:lpstr>
      <vt:lpstr>                         Web Pages Search Centre -&gt; Application Flow </vt:lpstr>
      <vt:lpstr>                         Web Pages Search Centre -&gt; Application Flow </vt:lpstr>
      <vt:lpstr>                         Web Pages Search Centre -&gt; Application Flow </vt:lpstr>
      <vt:lpstr>                         Web Pages Search Centre -&gt; Application Flow </vt:lpstr>
      <vt:lpstr>                         Web Pages Search Centre -&gt; Application Flow </vt:lpstr>
      <vt:lpstr>                         Web Pages Search Centre -&gt; Application Flow </vt:lpstr>
      <vt:lpstr>                         Web Pages Search Centre -&gt; Application Flow </vt:lpstr>
      <vt:lpstr>                         Web Pages Search Centre -&gt; Application Flow </vt:lpstr>
      <vt:lpstr>                         Web Pages Search Centre -&gt; Application Flow </vt:lpstr>
      <vt:lpstr>                         Web Pages Search Centre -&gt; Application Flow </vt:lpstr>
      <vt:lpstr>                         Web Pages Search Centre -&gt; Application Flow </vt:lpstr>
      <vt:lpstr>Web Page Search Centre -&gt; Data Flow (Data transformation and loading flow)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Demo Search</dc:title>
  <dc:creator>jollyshinh@hotmail.com</dc:creator>
  <cp:lastModifiedBy>jollyshinh@hotmail.com</cp:lastModifiedBy>
  <cp:revision>122</cp:revision>
  <dcterms:created xsi:type="dcterms:W3CDTF">2018-12-15T16:19:05Z</dcterms:created>
  <dcterms:modified xsi:type="dcterms:W3CDTF">2018-12-15T18:58:25Z</dcterms:modified>
</cp:coreProperties>
</file>