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0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1476" y="498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7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8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65901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340672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4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419321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86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06725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3202757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581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333847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3759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83429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61462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5304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21247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3583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415170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ar-SA" spc="10" smtClean="0"/>
              <a:t>‹#›</a:t>
            </a:fld>
            <a:endParaRPr lang="ar-SA" spc="10" dirty="0"/>
          </a:p>
        </p:txBody>
      </p:sp>
    </p:spTree>
    <p:extLst>
      <p:ext uri="{BB962C8B-B14F-4D97-AF65-F5344CB8AC3E}">
        <p14:creationId xmlns:p14="http://schemas.microsoft.com/office/powerpoint/2010/main" val="21528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5867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43000" y="-787006"/>
            <a:ext cx="10588624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solidFill>
                  <a:srgbClr val="0F0F0F"/>
                </a:solidFill>
                <a:effectLst/>
                <a:latin typeface="Arial Black" panose="020B0A04020102020204" pitchFamily="34" charset="0"/>
              </a:rPr>
              <a:t>Digital portfolio</a:t>
            </a:r>
            <a:endParaRPr spc="15" dirty="0">
              <a:latin typeface="Arial Black" panose="020B0A040201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3000" y="2743200"/>
            <a:ext cx="9504045" cy="24491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STUDENT NAME: </a:t>
            </a:r>
            <a:r>
              <a:rPr lang="en-IN" sz="2400" b="1" dirty="0" smtClean="0">
                <a:latin typeface="Bahnschrift" panose="020B0502040204020203" pitchFamily="34" charset="0"/>
              </a:rPr>
              <a:t>ARAVINDH KUMAR K</a:t>
            </a:r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REGISTER NO AND NMID: </a:t>
            </a:r>
            <a:r>
              <a:rPr lang="en-IN" altLang="en-US" sz="2400" b="1" dirty="0" smtClean="0">
                <a:latin typeface="Bahnschrift" panose="020B0502040204020203" pitchFamily="34" charset="0"/>
              </a:rPr>
              <a:t>2422K1617</a:t>
            </a:r>
            <a:r>
              <a:rPr lang="en-IN" altLang="en-US" sz="2400" dirty="0" smtClean="0">
                <a:latin typeface="Bahnschrift" panose="020B0502040204020203" pitchFamily="34" charset="0"/>
              </a:rPr>
              <a:t> </a:t>
            </a:r>
            <a:r>
              <a:rPr lang="en-IN" altLang="en-US" sz="2400" dirty="0">
                <a:latin typeface="Bahnschrift" panose="020B0502040204020203" pitchFamily="34" charset="0"/>
              </a:rPr>
              <a:t>								       </a:t>
            </a:r>
            <a:r>
              <a:rPr lang="en-US" altLang="en-US" sz="2400" b="1" dirty="0" smtClean="0">
                <a:latin typeface="Bahnschrift" panose="020B0502040204020203" pitchFamily="34" charset="0"/>
                <a:cs typeface="Calibri" panose="020F0502020204030204"/>
              </a:rPr>
              <a:t>asbru262422k1617</a:t>
            </a:r>
            <a:endParaRPr lang="en-US" altLang="en-US" sz="2400" b="1" dirty="0">
              <a:latin typeface="Bahnschrift" panose="020B0502040204020203" pitchFamily="34" charset="0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DEPARTMENT: </a:t>
            </a:r>
            <a:r>
              <a:rPr lang="en-IN" altLang="en-US" sz="2400" b="1" dirty="0">
                <a:latin typeface="Bahnschrift" panose="020B0502040204020203" pitchFamily="34" charset="0"/>
              </a:rPr>
              <a:t>B.Sc Computer Science</a:t>
            </a:r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COLLEGE: </a:t>
            </a:r>
            <a:r>
              <a:rPr lang="en-IN" altLang="en-US" sz="2400" b="1" dirty="0">
                <a:latin typeface="Bahnschrift" panose="020B0502040204020203" pitchFamily="34" charset="0"/>
              </a:rPr>
              <a:t>SHRI NEHRU MAHA VIDYALAYA COLLEGE OF ARTS AND SCIENCE</a:t>
            </a:r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           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43000" y="1524635"/>
            <a:ext cx="8423910" cy="1570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When the user selects an answer, it records the response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At the end, the app shows “Quiz Completed” and the score (e.g., Your Score: 2 / 3)</a:t>
            </a:r>
            <a:r>
              <a:rPr lang="en-IN"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and Option to restart the Quiz.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739775" y="1600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39775" y="2362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5650" y="1507490"/>
            <a:ext cx="7522845" cy="40455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4572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The Simple Quiz App is a lightweight, interactive project that helps users learn and test knowledge in an enjoyable way. It demonstrates the use of HTML, CSS, and JavaScript together in a real project, making it a good beginner-level web development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spc="5" dirty="0" smtClean="0"/>
              <a:t>PROJECT</a:t>
            </a:r>
            <a:r>
              <a:rPr lang="en-GB" sz="5400" spc="-85" dirty="0" smtClean="0"/>
              <a:t> </a:t>
            </a:r>
            <a:r>
              <a:rPr lang="en-GB" sz="5400" spc="25" dirty="0" smtClean="0"/>
              <a:t>TITLE</a:t>
            </a:r>
            <a:br>
              <a:rPr lang="en-GB" sz="5400" spc="25" dirty="0" smtClean="0"/>
            </a:br>
            <a:r>
              <a:rPr lang="en-GB" sz="5400" spc="25" dirty="0"/>
              <a:t/>
            </a:r>
            <a:br>
              <a:rPr lang="en-GB" sz="5400" spc="25" dirty="0"/>
            </a:br>
            <a:r>
              <a:rPr lang="en-GB" sz="5400" spc="25" dirty="0" smtClean="0"/>
              <a:t/>
            </a:r>
            <a:br>
              <a:rPr lang="en-GB" sz="5400" spc="25" dirty="0" smtClean="0"/>
            </a:br>
            <a:r>
              <a:rPr lang="en-GB" sz="5400" spc="25" dirty="0" smtClean="0"/>
              <a:t>  </a:t>
            </a:r>
            <a:r>
              <a:rPr lang="en-GB" sz="5400" spc="25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SIMPLE QUIZ APP</a:t>
            </a:r>
            <a:endParaRPr lang="ar-SA" sz="5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25" dirty="0">
                <a:latin typeface="Arial Black" panose="020B0A04020102020204" pitchFamily="34" charset="0"/>
              </a:rPr>
              <a:t>A</a:t>
            </a:r>
            <a:r>
              <a:rPr lang="en-GB" spc="-5" dirty="0">
                <a:latin typeface="Arial Black" panose="020B0A04020102020204" pitchFamily="34" charset="0"/>
              </a:rPr>
              <a:t>G</a:t>
            </a:r>
            <a:r>
              <a:rPr lang="en-GB" spc="-35" dirty="0">
                <a:latin typeface="Arial Black" panose="020B0A04020102020204" pitchFamily="34" charset="0"/>
              </a:rPr>
              <a:t>E</a:t>
            </a:r>
            <a:r>
              <a:rPr lang="en-GB" spc="15" dirty="0">
                <a:latin typeface="Arial Black" panose="020B0A04020102020204" pitchFamily="34" charset="0"/>
              </a:rPr>
              <a:t>N</a:t>
            </a:r>
            <a:r>
              <a:rPr lang="en-GB" dirty="0">
                <a:latin typeface="Arial Black" panose="020B0A04020102020204" pitchFamily="34" charset="0"/>
              </a:rPr>
              <a:t>DA</a:t>
            </a:r>
            <a:endParaRPr lang="ar-SA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7668" y="15240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90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4400" y="198120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73835" y="1828165"/>
            <a:ext cx="6356985" cy="2844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Many students struggle to practice and test their knowledge in a quick and interactive way. Traditional learning methods can sometimes be boring and ineffective. A simple quiz application provides a fun, engaging, and interactive way for learners to test their knowledge instantly.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14375" y="1816735"/>
            <a:ext cx="7974965" cy="324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en-US" sz="2400">
                <a:latin typeface="Trebuchet MS" panose="020B0603020202020204" charset="0"/>
                <a:cs typeface="Trebuchet MS" panose="020B0603020202020204" charset="0"/>
              </a:rPr>
              <a:t>The main objective of this project is to create a web-based interactive quiz app using HTML, CSS, and JavaScript.</a:t>
            </a:r>
            <a:r>
              <a:rPr lang="en-IN" altLang="en-US" sz="24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latin typeface="Trebuchet MS" panose="020B0603020202020204" charset="0"/>
                <a:cs typeface="Trebuchet MS" panose="020B0603020202020204" charset="0"/>
              </a:rPr>
              <a:t>The app allows users to attempt multiple-choice questions (MCQs), check their answers, and display the final 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95400" y="1905000"/>
            <a:ext cx="7162165" cy="2334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Students preparing for exams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Teachers creating practice quizzes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Anyone who wants to test their knowledge in different subjects</a:t>
            </a:r>
          </a:p>
        </p:txBody>
      </p:sp>
      <p:sp>
        <p:nvSpPr>
          <p:cNvPr id="9" name="object 3"/>
          <p:cNvSpPr/>
          <p:nvPr/>
        </p:nvSpPr>
        <p:spPr>
          <a:xfrm>
            <a:off x="838200" y="2921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838200" y="378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1828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81375" y="1695450"/>
            <a:ext cx="599757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HTML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structuring the webpage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CSS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styling and layout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J</a:t>
            </a: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avaScript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quiz logic and interactivity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Browser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running the application</a:t>
            </a:r>
          </a:p>
        </p:txBody>
      </p:sp>
      <p:sp>
        <p:nvSpPr>
          <p:cNvPr id="10" name="object 4"/>
          <p:cNvSpPr/>
          <p:nvPr/>
        </p:nvSpPr>
        <p:spPr>
          <a:xfrm>
            <a:off x="2971800" y="251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" name="object 4"/>
          <p:cNvSpPr/>
          <p:nvPr/>
        </p:nvSpPr>
        <p:spPr>
          <a:xfrm>
            <a:off x="2971800" y="3276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4"/>
          <p:cNvSpPr/>
          <p:nvPr/>
        </p:nvSpPr>
        <p:spPr>
          <a:xfrm>
            <a:off x="2971800" y="4343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143000" y="1219200"/>
            <a:ext cx="8307705" cy="36588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 clean and responsive user interface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Centered quiz box with a white background and shadow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Question text displayed at the top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Four answer options shown as buttons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“Next” button to move to the next question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Score displayed at the end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765810" y="137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739775" y="4292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739775" y="500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765810" y="28321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39775" y="3581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19200" y="1371600"/>
            <a:ext cx="808736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Displays multiple-choice questions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Interactive buttons for selecting answers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Keeps track of score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“Next” button for navigation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Final score display with “Play Again” option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User-friendly interface</a:t>
            </a:r>
          </a:p>
        </p:txBody>
      </p:sp>
      <p:sp>
        <p:nvSpPr>
          <p:cNvPr id="4" name="object 3"/>
          <p:cNvSpPr/>
          <p:nvPr/>
        </p:nvSpPr>
        <p:spPr>
          <a:xfrm>
            <a:off x="762000" y="1524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755015" y="2209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755015" y="4419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762000" y="2971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755015" y="373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755015" y="518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</TotalTime>
  <Words>265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SimSun</vt:lpstr>
      <vt:lpstr>Arial</vt:lpstr>
      <vt:lpstr>Arial Black</vt:lpstr>
      <vt:lpstr>Bahnschrift</vt:lpstr>
      <vt:lpstr>Calibri</vt:lpstr>
      <vt:lpstr>Roboto</vt:lpstr>
      <vt:lpstr>Tahoma</vt:lpstr>
      <vt:lpstr>Times New Roman</vt:lpstr>
      <vt:lpstr>Trebuchet MS</vt:lpstr>
      <vt:lpstr>Wingdings 3</vt:lpstr>
      <vt:lpstr>Facet</vt:lpstr>
      <vt:lpstr> Digital portfolio</vt:lpstr>
      <vt:lpstr>PROJECT TITLE     SIMPLE QUIZ APP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DINESH</cp:lastModifiedBy>
  <cp:revision>29</cp:revision>
  <dcterms:created xsi:type="dcterms:W3CDTF">2024-03-29T15:07:00Z</dcterms:created>
  <dcterms:modified xsi:type="dcterms:W3CDTF">2025-08-31T09:16:15Z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6CE69B0D1DD54BFDA9BC9D58DFBAB327_12</vt:lpwstr>
  </property>
  <property fmtid="{D5CDD505-2E9C-101B-9397-08002B2CF9AE}" pid="5" name="KSOProductBuildVer">
    <vt:lpwstr>1033-12.2.0.21931</vt:lpwstr>
  </property>
</Properties>
</file>