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9"/>
  </p:notesMasterIdLst>
  <p:sldIdLst>
    <p:sldId id="256" r:id="rId3"/>
    <p:sldId id="259" r:id="rId4"/>
    <p:sldId id="260" r:id="rId5"/>
    <p:sldId id="261" r:id="rId6"/>
    <p:sldId id="262" r:id="rId7"/>
    <p:sldId id="263" r:id="rId8"/>
    <p:sldId id="270" r:id="rId9"/>
    <p:sldId id="271" r:id="rId10"/>
    <p:sldId id="265" r:id="rId11"/>
    <p:sldId id="266" r:id="rId12"/>
    <p:sldId id="267" r:id="rId13"/>
    <p:sldId id="272" r:id="rId14"/>
    <p:sldId id="273" r:id="rId15"/>
    <p:sldId id="269" r:id="rId16"/>
    <p:sldId id="268" r:id="rId17"/>
    <p:sldId id="264"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74" autoAdjust="0"/>
  </p:normalViewPr>
  <p:slideViewPr>
    <p:cSldViewPr>
      <p:cViewPr varScale="1">
        <p:scale>
          <a:sx n="85" d="100"/>
          <a:sy n="85" d="100"/>
        </p:scale>
        <p:origin x="1406" y="62"/>
      </p:cViewPr>
      <p:guideLst>
        <p:guide orient="horz" pos="2172"/>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BD3BD9-033C-CFC1-2DD6-FEFB2B7B6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CDBBD8C7-0AE0-2DBE-495A-7FDC742F1B7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E6F6EEE-E063-4057-B076-26C04BAEE4B5}" type="datetimeFigureOut">
              <a:rPr lang="en-US"/>
              <a:pPr>
                <a:defRPr/>
              </a:pPr>
              <a:t>5/9/2023</a:t>
            </a:fld>
            <a:endParaRPr lang="en-US"/>
          </a:p>
        </p:txBody>
      </p:sp>
      <p:sp>
        <p:nvSpPr>
          <p:cNvPr id="4" name="Slide Image Placeholder 3">
            <a:extLst>
              <a:ext uri="{FF2B5EF4-FFF2-40B4-BE49-F238E27FC236}">
                <a16:creationId xmlns:a16="http://schemas.microsoft.com/office/drawing/2014/main" id="{05399059-5767-B246-6CDB-54697ED97A2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D068639-3D4F-E8B7-26A9-D1B0498082D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FA0C0D-72EF-EE90-E085-E2A4E8989B1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704368D8-6901-A606-96E0-74E390C3E7D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D80CA99-661F-4CA7-8DF6-F107DD33566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4A1B620-1120-D094-171C-A059A915AB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D2ECE89B-2A59-5637-FBD7-D7F14D48DA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9220" name="Slide Number Placeholder 3">
            <a:extLst>
              <a:ext uri="{FF2B5EF4-FFF2-40B4-BE49-F238E27FC236}">
                <a16:creationId xmlns:a16="http://schemas.microsoft.com/office/drawing/2014/main" id="{5F40A316-033F-8B3F-6AA8-B8A8714166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E1DEB4-A809-4C3B-9F55-6DE2353569C5}" type="slidenum">
              <a:rPr lang="en-US" altLang="en-US"/>
              <a:pPr/>
              <a:t>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80CA99-661F-4CA7-8DF6-F107DD335662}" type="slidenum">
              <a:rPr lang="en-US" altLang="en-US" smtClean="0"/>
              <a:pPr/>
              <a:t>10</a:t>
            </a:fld>
            <a:endParaRPr lang="en-US" altLang="en-US"/>
          </a:p>
        </p:txBody>
      </p:sp>
    </p:spTree>
    <p:extLst>
      <p:ext uri="{BB962C8B-B14F-4D97-AF65-F5344CB8AC3E}">
        <p14:creationId xmlns:p14="http://schemas.microsoft.com/office/powerpoint/2010/main" val="17484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1"/>
              <a:t>Click to edit Master subtitle style</a:t>
            </a:r>
          </a:p>
        </p:txBody>
      </p:sp>
      <p:sp>
        <p:nvSpPr>
          <p:cNvPr id="4" name="Date Placeholder 1027">
            <a:extLst>
              <a:ext uri="{FF2B5EF4-FFF2-40B4-BE49-F238E27FC236}">
                <a16:creationId xmlns:a16="http://schemas.microsoft.com/office/drawing/2014/main" id="{5E7CA26D-3B47-8831-504C-DFD274578559}"/>
              </a:ext>
            </a:extLst>
          </p:cNvPr>
          <p:cNvSpPr>
            <a:spLocks noGrp="1"/>
          </p:cNvSpPr>
          <p:nvPr>
            <p:ph type="dt" sz="half" idx="10"/>
          </p:nvPr>
        </p:nvSpPr>
        <p:spPr>
          <a:ln/>
        </p:spPr>
        <p:txBody>
          <a:bodyPr/>
          <a:lstStyle>
            <a:lvl1pPr>
              <a:defRPr/>
            </a:lvl1pPr>
          </a:lstStyle>
          <a:p>
            <a:pPr>
              <a:defRPr/>
            </a:pPr>
            <a:fld id="{CC8E5DB8-FC46-4270-950C-2ACB1DA69D3B}"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0C3E964C-FB8B-2B08-1EDA-F114C5744394}"/>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1A730E4A-F1DD-48B5-CBCF-A6976B5BB809}"/>
              </a:ext>
            </a:extLst>
          </p:cNvPr>
          <p:cNvSpPr>
            <a:spLocks noGrp="1"/>
          </p:cNvSpPr>
          <p:nvPr>
            <p:ph type="sldNum" sz="quarter" idx="12"/>
          </p:nvPr>
        </p:nvSpPr>
        <p:spPr>
          <a:ln/>
        </p:spPr>
        <p:txBody>
          <a:bodyPr/>
          <a:lstStyle>
            <a:lvl1pPr>
              <a:defRPr/>
            </a:lvl1pPr>
          </a:lstStyle>
          <a:p>
            <a:fld id="{52F30DBB-2553-496E-A540-8AEB8F990832}" type="slidenum">
              <a:rPr lang="zh-CN" altLang="en-US"/>
              <a:pPr/>
              <a:t>‹#›</a:t>
            </a:fld>
            <a:endParaRPr lang="zh-CN" altLang="en-US"/>
          </a:p>
        </p:txBody>
      </p:sp>
    </p:spTree>
    <p:extLst>
      <p:ext uri="{BB962C8B-B14F-4D97-AF65-F5344CB8AC3E}">
        <p14:creationId xmlns:p14="http://schemas.microsoft.com/office/powerpoint/2010/main" val="334109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a:extLst>
              <a:ext uri="{FF2B5EF4-FFF2-40B4-BE49-F238E27FC236}">
                <a16:creationId xmlns:a16="http://schemas.microsoft.com/office/drawing/2014/main" id="{BC68A456-9E4C-3AC0-FD78-AD5E1EF7A895}"/>
              </a:ext>
            </a:extLst>
          </p:cNvPr>
          <p:cNvSpPr>
            <a:spLocks noGrp="1"/>
          </p:cNvSpPr>
          <p:nvPr>
            <p:ph type="dt" sz="half" idx="10"/>
          </p:nvPr>
        </p:nvSpPr>
        <p:spPr>
          <a:ln/>
        </p:spPr>
        <p:txBody>
          <a:bodyPr/>
          <a:lstStyle>
            <a:lvl1pPr>
              <a:defRPr/>
            </a:lvl1pPr>
          </a:lstStyle>
          <a:p>
            <a:pPr>
              <a:defRPr/>
            </a:pPr>
            <a:fld id="{44FB5BE2-0BB0-4EF7-9E0B-DDCD6BBC0632}"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8F24579B-FC43-B0D4-E1B7-383DEC3EFC2B}"/>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9D741397-4AB5-9E69-5A9C-CDBFAB86877B}"/>
              </a:ext>
            </a:extLst>
          </p:cNvPr>
          <p:cNvSpPr>
            <a:spLocks noGrp="1"/>
          </p:cNvSpPr>
          <p:nvPr>
            <p:ph type="sldNum" sz="quarter" idx="12"/>
          </p:nvPr>
        </p:nvSpPr>
        <p:spPr>
          <a:ln/>
        </p:spPr>
        <p:txBody>
          <a:bodyPr/>
          <a:lstStyle>
            <a:lvl1pPr>
              <a:defRPr/>
            </a:lvl1pPr>
          </a:lstStyle>
          <a:p>
            <a:fld id="{776D85E4-3F32-46A9-9F79-72A0051C4FB9}" type="slidenum">
              <a:rPr lang="zh-CN" altLang="en-US"/>
              <a:pPr/>
              <a:t>‹#›</a:t>
            </a:fld>
            <a:endParaRPr lang="zh-CN" altLang="en-US"/>
          </a:p>
        </p:txBody>
      </p:sp>
    </p:spTree>
    <p:extLst>
      <p:ext uri="{BB962C8B-B14F-4D97-AF65-F5344CB8AC3E}">
        <p14:creationId xmlns:p14="http://schemas.microsoft.com/office/powerpoint/2010/main" val="119595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a:extLst>
              <a:ext uri="{FF2B5EF4-FFF2-40B4-BE49-F238E27FC236}">
                <a16:creationId xmlns:a16="http://schemas.microsoft.com/office/drawing/2014/main" id="{7D62CDB6-F2FB-81F5-8000-0C973FDD34F1}"/>
              </a:ext>
            </a:extLst>
          </p:cNvPr>
          <p:cNvSpPr>
            <a:spLocks noGrp="1"/>
          </p:cNvSpPr>
          <p:nvPr>
            <p:ph type="dt" sz="half" idx="10"/>
          </p:nvPr>
        </p:nvSpPr>
        <p:spPr>
          <a:ln/>
        </p:spPr>
        <p:txBody>
          <a:bodyPr/>
          <a:lstStyle>
            <a:lvl1pPr>
              <a:defRPr/>
            </a:lvl1pPr>
          </a:lstStyle>
          <a:p>
            <a:pPr>
              <a:defRPr/>
            </a:pPr>
            <a:fld id="{31F401C8-4562-4535-A5E3-1327071821CC}"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90FEE9B3-0A60-8FE7-D553-8AEA492E8A7D}"/>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8B19771A-7285-8031-D987-585AF9D42CE6}"/>
              </a:ext>
            </a:extLst>
          </p:cNvPr>
          <p:cNvSpPr>
            <a:spLocks noGrp="1"/>
          </p:cNvSpPr>
          <p:nvPr>
            <p:ph type="sldNum" sz="quarter" idx="12"/>
          </p:nvPr>
        </p:nvSpPr>
        <p:spPr>
          <a:ln/>
        </p:spPr>
        <p:txBody>
          <a:bodyPr/>
          <a:lstStyle>
            <a:lvl1pPr>
              <a:defRPr/>
            </a:lvl1pPr>
          </a:lstStyle>
          <a:p>
            <a:fld id="{C85ADD93-D815-4A99-AEE3-BE19533228E7}" type="slidenum">
              <a:rPr lang="zh-CN" altLang="en-US"/>
              <a:pPr/>
              <a:t>‹#›</a:t>
            </a:fld>
            <a:endParaRPr lang="zh-CN" altLang="en-US"/>
          </a:p>
        </p:txBody>
      </p:sp>
    </p:spTree>
    <p:extLst>
      <p:ext uri="{BB962C8B-B14F-4D97-AF65-F5344CB8AC3E}">
        <p14:creationId xmlns:p14="http://schemas.microsoft.com/office/powerpoint/2010/main" val="60756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1"/>
              <a:t>Click to edit Master subtitle style</a:t>
            </a:r>
          </a:p>
        </p:txBody>
      </p:sp>
      <p:sp>
        <p:nvSpPr>
          <p:cNvPr id="4" name="Date Placeholder 1027">
            <a:extLst>
              <a:ext uri="{FF2B5EF4-FFF2-40B4-BE49-F238E27FC236}">
                <a16:creationId xmlns:a16="http://schemas.microsoft.com/office/drawing/2014/main" id="{685C3E64-8194-1561-44D0-9E9673931726}"/>
              </a:ext>
            </a:extLst>
          </p:cNvPr>
          <p:cNvSpPr>
            <a:spLocks noGrp="1"/>
          </p:cNvSpPr>
          <p:nvPr>
            <p:ph type="dt" sz="half" idx="10"/>
          </p:nvPr>
        </p:nvSpPr>
        <p:spPr>
          <a:ln/>
        </p:spPr>
        <p:txBody>
          <a:bodyPr/>
          <a:lstStyle>
            <a:lvl1pPr>
              <a:defRPr/>
            </a:lvl1pPr>
          </a:lstStyle>
          <a:p>
            <a:pPr>
              <a:defRPr/>
            </a:pPr>
            <a:fld id="{8334EF16-D45D-42DF-8FC3-E1CD6C143DB2}"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8C49BD21-CE7C-0FCB-B690-0C6A0758B4DE}"/>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D7A4B82A-2AB9-D1AA-87B3-EE0D9D156C31}"/>
              </a:ext>
            </a:extLst>
          </p:cNvPr>
          <p:cNvSpPr>
            <a:spLocks noGrp="1"/>
          </p:cNvSpPr>
          <p:nvPr>
            <p:ph type="sldNum" sz="quarter" idx="12"/>
          </p:nvPr>
        </p:nvSpPr>
        <p:spPr>
          <a:ln/>
        </p:spPr>
        <p:txBody>
          <a:bodyPr/>
          <a:lstStyle>
            <a:lvl1pPr>
              <a:defRPr/>
            </a:lvl1pPr>
          </a:lstStyle>
          <a:p>
            <a:fld id="{C9F80E8D-DEC2-4929-AE3A-3A9A14457833}" type="slidenum">
              <a:rPr lang="zh-CN" altLang="en-US"/>
              <a:pPr/>
              <a:t>‹#›</a:t>
            </a:fld>
            <a:endParaRPr lang="zh-CN" altLang="en-US"/>
          </a:p>
        </p:txBody>
      </p:sp>
    </p:spTree>
    <p:extLst>
      <p:ext uri="{BB962C8B-B14F-4D97-AF65-F5344CB8AC3E}">
        <p14:creationId xmlns:p14="http://schemas.microsoft.com/office/powerpoint/2010/main" val="325351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a:extLst>
              <a:ext uri="{FF2B5EF4-FFF2-40B4-BE49-F238E27FC236}">
                <a16:creationId xmlns:a16="http://schemas.microsoft.com/office/drawing/2014/main" id="{0F14BC17-1527-CB7F-1671-6255D546D1BF}"/>
              </a:ext>
            </a:extLst>
          </p:cNvPr>
          <p:cNvSpPr>
            <a:spLocks noGrp="1"/>
          </p:cNvSpPr>
          <p:nvPr>
            <p:ph type="dt" sz="half" idx="10"/>
          </p:nvPr>
        </p:nvSpPr>
        <p:spPr>
          <a:ln/>
        </p:spPr>
        <p:txBody>
          <a:bodyPr/>
          <a:lstStyle>
            <a:lvl1pPr>
              <a:defRPr/>
            </a:lvl1pPr>
          </a:lstStyle>
          <a:p>
            <a:pPr>
              <a:defRPr/>
            </a:pPr>
            <a:fld id="{B26E65D8-40FF-47B6-9B38-D7E3380FE252}"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F08AA4EF-A914-744E-8B7A-53DE4C790EC7}"/>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0DB9BBE3-0449-4605-9947-2FDE3936F838}"/>
              </a:ext>
            </a:extLst>
          </p:cNvPr>
          <p:cNvSpPr>
            <a:spLocks noGrp="1"/>
          </p:cNvSpPr>
          <p:nvPr>
            <p:ph type="sldNum" sz="quarter" idx="12"/>
          </p:nvPr>
        </p:nvSpPr>
        <p:spPr>
          <a:ln/>
        </p:spPr>
        <p:txBody>
          <a:bodyPr/>
          <a:lstStyle>
            <a:lvl1pPr>
              <a:defRPr/>
            </a:lvl1pPr>
          </a:lstStyle>
          <a:p>
            <a:fld id="{C1E04F7A-AEC0-43AE-AB0A-1233D1202A6B}" type="slidenum">
              <a:rPr lang="zh-CN" altLang="en-US"/>
              <a:pPr/>
              <a:t>‹#›</a:t>
            </a:fld>
            <a:endParaRPr lang="zh-CN" altLang="en-US"/>
          </a:p>
        </p:txBody>
      </p:sp>
    </p:spTree>
    <p:extLst>
      <p:ext uri="{BB962C8B-B14F-4D97-AF65-F5344CB8AC3E}">
        <p14:creationId xmlns:p14="http://schemas.microsoft.com/office/powerpoint/2010/main" val="575315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1"/>
              <a:t>Click to edit Master text styles</a:t>
            </a:r>
          </a:p>
        </p:txBody>
      </p:sp>
      <p:sp>
        <p:nvSpPr>
          <p:cNvPr id="4" name="Date Placeholder 1027">
            <a:extLst>
              <a:ext uri="{FF2B5EF4-FFF2-40B4-BE49-F238E27FC236}">
                <a16:creationId xmlns:a16="http://schemas.microsoft.com/office/drawing/2014/main" id="{EB5F5A15-9DC4-1473-E1CA-99B43C8DDFED}"/>
              </a:ext>
            </a:extLst>
          </p:cNvPr>
          <p:cNvSpPr>
            <a:spLocks noGrp="1"/>
          </p:cNvSpPr>
          <p:nvPr>
            <p:ph type="dt" sz="half" idx="10"/>
          </p:nvPr>
        </p:nvSpPr>
        <p:spPr>
          <a:ln/>
        </p:spPr>
        <p:txBody>
          <a:bodyPr/>
          <a:lstStyle>
            <a:lvl1pPr>
              <a:defRPr/>
            </a:lvl1pPr>
          </a:lstStyle>
          <a:p>
            <a:pPr>
              <a:defRPr/>
            </a:pPr>
            <a:fld id="{CFB2A779-E988-4436-AF72-D89783712397}"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B212E397-A48B-33F0-85E1-4FB6EEC186FB}"/>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46C0C282-5690-F109-23EB-32801A35F5CD}"/>
              </a:ext>
            </a:extLst>
          </p:cNvPr>
          <p:cNvSpPr>
            <a:spLocks noGrp="1"/>
          </p:cNvSpPr>
          <p:nvPr>
            <p:ph type="sldNum" sz="quarter" idx="12"/>
          </p:nvPr>
        </p:nvSpPr>
        <p:spPr>
          <a:ln/>
        </p:spPr>
        <p:txBody>
          <a:bodyPr/>
          <a:lstStyle>
            <a:lvl1pPr>
              <a:defRPr/>
            </a:lvl1pPr>
          </a:lstStyle>
          <a:p>
            <a:fld id="{BD7749BE-26E0-4E42-B80C-4C56BF5FD244}" type="slidenum">
              <a:rPr lang="zh-CN" altLang="en-US"/>
              <a:pPr/>
              <a:t>‹#›</a:t>
            </a:fld>
            <a:endParaRPr lang="zh-CN" altLang="en-US"/>
          </a:p>
        </p:txBody>
      </p:sp>
    </p:spTree>
    <p:extLst>
      <p:ext uri="{BB962C8B-B14F-4D97-AF65-F5344CB8AC3E}">
        <p14:creationId xmlns:p14="http://schemas.microsoft.com/office/powerpoint/2010/main" val="236477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a:extLst>
              <a:ext uri="{FF2B5EF4-FFF2-40B4-BE49-F238E27FC236}">
                <a16:creationId xmlns:a16="http://schemas.microsoft.com/office/drawing/2014/main" id="{C371B0A4-176E-FB48-30E5-C681F0EA7165}"/>
              </a:ext>
            </a:extLst>
          </p:cNvPr>
          <p:cNvSpPr>
            <a:spLocks noGrp="1"/>
          </p:cNvSpPr>
          <p:nvPr>
            <p:ph type="dt" sz="half" idx="10"/>
          </p:nvPr>
        </p:nvSpPr>
        <p:spPr>
          <a:ln/>
        </p:spPr>
        <p:txBody>
          <a:bodyPr/>
          <a:lstStyle>
            <a:lvl1pPr>
              <a:defRPr/>
            </a:lvl1pPr>
          </a:lstStyle>
          <a:p>
            <a:pPr>
              <a:defRPr/>
            </a:pPr>
            <a:fld id="{69AE36E3-6D06-43F7-88F4-07AE99417ED7}" type="datetime1">
              <a:rPr lang="en-US" altLang="zh-CN" smtClean="0"/>
              <a:t>5/9/2023</a:t>
            </a:fld>
            <a:endParaRPr lang="zh-CN" altLang="en-US"/>
          </a:p>
        </p:txBody>
      </p:sp>
      <p:sp>
        <p:nvSpPr>
          <p:cNvPr id="6" name="Footer Placeholder 1028">
            <a:extLst>
              <a:ext uri="{FF2B5EF4-FFF2-40B4-BE49-F238E27FC236}">
                <a16:creationId xmlns:a16="http://schemas.microsoft.com/office/drawing/2014/main" id="{3F3B2E4D-4865-3337-2ACF-C377ADD2F38A}"/>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7" name="Slide Number Placeholder 1029">
            <a:extLst>
              <a:ext uri="{FF2B5EF4-FFF2-40B4-BE49-F238E27FC236}">
                <a16:creationId xmlns:a16="http://schemas.microsoft.com/office/drawing/2014/main" id="{47649A76-E1EC-CD62-24A4-7B9C1BBCA234}"/>
              </a:ext>
            </a:extLst>
          </p:cNvPr>
          <p:cNvSpPr>
            <a:spLocks noGrp="1"/>
          </p:cNvSpPr>
          <p:nvPr>
            <p:ph type="sldNum" sz="quarter" idx="12"/>
          </p:nvPr>
        </p:nvSpPr>
        <p:spPr>
          <a:ln/>
        </p:spPr>
        <p:txBody>
          <a:bodyPr/>
          <a:lstStyle>
            <a:lvl1pPr>
              <a:defRPr/>
            </a:lvl1pPr>
          </a:lstStyle>
          <a:p>
            <a:fld id="{48236456-85DB-4C91-B08A-A0A08E563F64}" type="slidenum">
              <a:rPr lang="zh-CN" altLang="en-US"/>
              <a:pPr/>
              <a:t>‹#›</a:t>
            </a:fld>
            <a:endParaRPr lang="zh-CN" altLang="en-US"/>
          </a:p>
        </p:txBody>
      </p:sp>
    </p:spTree>
    <p:extLst>
      <p:ext uri="{BB962C8B-B14F-4D97-AF65-F5344CB8AC3E}">
        <p14:creationId xmlns:p14="http://schemas.microsoft.com/office/powerpoint/2010/main" val="223783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1027">
            <a:extLst>
              <a:ext uri="{FF2B5EF4-FFF2-40B4-BE49-F238E27FC236}">
                <a16:creationId xmlns:a16="http://schemas.microsoft.com/office/drawing/2014/main" id="{82AD97D5-0555-DC4A-7E01-8CCEC99DA8AA}"/>
              </a:ext>
            </a:extLst>
          </p:cNvPr>
          <p:cNvSpPr>
            <a:spLocks noGrp="1"/>
          </p:cNvSpPr>
          <p:nvPr>
            <p:ph type="dt" sz="half" idx="10"/>
          </p:nvPr>
        </p:nvSpPr>
        <p:spPr>
          <a:ln/>
        </p:spPr>
        <p:txBody>
          <a:bodyPr/>
          <a:lstStyle>
            <a:lvl1pPr>
              <a:defRPr/>
            </a:lvl1pPr>
          </a:lstStyle>
          <a:p>
            <a:pPr>
              <a:defRPr/>
            </a:pPr>
            <a:fld id="{F54A9253-2B1B-409E-9335-0C5CB780F88B}" type="datetime1">
              <a:rPr lang="en-US" altLang="zh-CN" smtClean="0"/>
              <a:t>5/9/2023</a:t>
            </a:fld>
            <a:endParaRPr lang="zh-CN" altLang="en-US"/>
          </a:p>
        </p:txBody>
      </p:sp>
      <p:sp>
        <p:nvSpPr>
          <p:cNvPr id="8" name="Footer Placeholder 1028">
            <a:extLst>
              <a:ext uri="{FF2B5EF4-FFF2-40B4-BE49-F238E27FC236}">
                <a16:creationId xmlns:a16="http://schemas.microsoft.com/office/drawing/2014/main" id="{4977D2C2-5033-15BD-26A1-DD7D12AFDF7A}"/>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9" name="Slide Number Placeholder 1029">
            <a:extLst>
              <a:ext uri="{FF2B5EF4-FFF2-40B4-BE49-F238E27FC236}">
                <a16:creationId xmlns:a16="http://schemas.microsoft.com/office/drawing/2014/main" id="{D11037E5-8E9B-4175-9C64-B9E1904F63FA}"/>
              </a:ext>
            </a:extLst>
          </p:cNvPr>
          <p:cNvSpPr>
            <a:spLocks noGrp="1"/>
          </p:cNvSpPr>
          <p:nvPr>
            <p:ph type="sldNum" sz="quarter" idx="12"/>
          </p:nvPr>
        </p:nvSpPr>
        <p:spPr>
          <a:ln/>
        </p:spPr>
        <p:txBody>
          <a:bodyPr/>
          <a:lstStyle>
            <a:lvl1pPr>
              <a:defRPr/>
            </a:lvl1pPr>
          </a:lstStyle>
          <a:p>
            <a:fld id="{B8BB21E3-EFBE-4196-875C-16D700955512}" type="slidenum">
              <a:rPr lang="zh-CN" altLang="en-US"/>
              <a:pPr/>
              <a:t>‹#›</a:t>
            </a:fld>
            <a:endParaRPr lang="zh-CN" altLang="en-US"/>
          </a:p>
        </p:txBody>
      </p:sp>
    </p:spTree>
    <p:extLst>
      <p:ext uri="{BB962C8B-B14F-4D97-AF65-F5344CB8AC3E}">
        <p14:creationId xmlns:p14="http://schemas.microsoft.com/office/powerpoint/2010/main" val="158769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1027">
            <a:extLst>
              <a:ext uri="{FF2B5EF4-FFF2-40B4-BE49-F238E27FC236}">
                <a16:creationId xmlns:a16="http://schemas.microsoft.com/office/drawing/2014/main" id="{EDB40149-EE22-80CD-5EF5-C6CD7B2C18EE}"/>
              </a:ext>
            </a:extLst>
          </p:cNvPr>
          <p:cNvSpPr>
            <a:spLocks noGrp="1"/>
          </p:cNvSpPr>
          <p:nvPr>
            <p:ph type="dt" sz="half" idx="10"/>
          </p:nvPr>
        </p:nvSpPr>
        <p:spPr>
          <a:ln/>
        </p:spPr>
        <p:txBody>
          <a:bodyPr/>
          <a:lstStyle>
            <a:lvl1pPr>
              <a:defRPr/>
            </a:lvl1pPr>
          </a:lstStyle>
          <a:p>
            <a:pPr>
              <a:defRPr/>
            </a:pPr>
            <a:fld id="{5AC32B1A-B690-40FE-BB9E-447E3E4400B3}" type="datetime1">
              <a:rPr lang="en-US" altLang="zh-CN" smtClean="0"/>
              <a:t>5/9/2023</a:t>
            </a:fld>
            <a:endParaRPr lang="zh-CN" altLang="en-US"/>
          </a:p>
        </p:txBody>
      </p:sp>
      <p:sp>
        <p:nvSpPr>
          <p:cNvPr id="4" name="Footer Placeholder 1028">
            <a:extLst>
              <a:ext uri="{FF2B5EF4-FFF2-40B4-BE49-F238E27FC236}">
                <a16:creationId xmlns:a16="http://schemas.microsoft.com/office/drawing/2014/main" id="{74CD9A56-F28B-B197-159E-5148C04E9693}"/>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5" name="Slide Number Placeholder 1029">
            <a:extLst>
              <a:ext uri="{FF2B5EF4-FFF2-40B4-BE49-F238E27FC236}">
                <a16:creationId xmlns:a16="http://schemas.microsoft.com/office/drawing/2014/main" id="{142CFD94-1306-246F-8F61-9041486FA327}"/>
              </a:ext>
            </a:extLst>
          </p:cNvPr>
          <p:cNvSpPr>
            <a:spLocks noGrp="1"/>
          </p:cNvSpPr>
          <p:nvPr>
            <p:ph type="sldNum" sz="quarter" idx="12"/>
          </p:nvPr>
        </p:nvSpPr>
        <p:spPr>
          <a:ln/>
        </p:spPr>
        <p:txBody>
          <a:bodyPr/>
          <a:lstStyle>
            <a:lvl1pPr>
              <a:defRPr/>
            </a:lvl1pPr>
          </a:lstStyle>
          <a:p>
            <a:fld id="{677C8F67-ADDA-4371-AA22-212973EFBDAE}" type="slidenum">
              <a:rPr lang="zh-CN" altLang="en-US"/>
              <a:pPr/>
              <a:t>‹#›</a:t>
            </a:fld>
            <a:endParaRPr lang="zh-CN" altLang="en-US"/>
          </a:p>
        </p:txBody>
      </p:sp>
    </p:spTree>
    <p:extLst>
      <p:ext uri="{BB962C8B-B14F-4D97-AF65-F5344CB8AC3E}">
        <p14:creationId xmlns:p14="http://schemas.microsoft.com/office/powerpoint/2010/main" val="4024561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027">
            <a:extLst>
              <a:ext uri="{FF2B5EF4-FFF2-40B4-BE49-F238E27FC236}">
                <a16:creationId xmlns:a16="http://schemas.microsoft.com/office/drawing/2014/main" id="{55851D9A-D269-D90E-5922-46A069B0B9D7}"/>
              </a:ext>
            </a:extLst>
          </p:cNvPr>
          <p:cNvSpPr>
            <a:spLocks noGrp="1"/>
          </p:cNvSpPr>
          <p:nvPr>
            <p:ph type="dt" sz="half" idx="10"/>
          </p:nvPr>
        </p:nvSpPr>
        <p:spPr>
          <a:ln/>
        </p:spPr>
        <p:txBody>
          <a:bodyPr/>
          <a:lstStyle>
            <a:lvl1pPr>
              <a:defRPr/>
            </a:lvl1pPr>
          </a:lstStyle>
          <a:p>
            <a:pPr>
              <a:defRPr/>
            </a:pPr>
            <a:fld id="{F6C32C05-3EF0-4B4F-9B47-8AFE9A9FCE5C}" type="datetime1">
              <a:rPr lang="en-US" altLang="zh-CN" smtClean="0"/>
              <a:t>5/9/2023</a:t>
            </a:fld>
            <a:endParaRPr lang="zh-CN" altLang="en-US"/>
          </a:p>
        </p:txBody>
      </p:sp>
      <p:sp>
        <p:nvSpPr>
          <p:cNvPr id="3" name="Footer Placeholder 1028">
            <a:extLst>
              <a:ext uri="{FF2B5EF4-FFF2-40B4-BE49-F238E27FC236}">
                <a16:creationId xmlns:a16="http://schemas.microsoft.com/office/drawing/2014/main" id="{C81F0F2C-853E-53BE-9576-A0CF8EAE3E8C}"/>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4" name="Slide Number Placeholder 1029">
            <a:extLst>
              <a:ext uri="{FF2B5EF4-FFF2-40B4-BE49-F238E27FC236}">
                <a16:creationId xmlns:a16="http://schemas.microsoft.com/office/drawing/2014/main" id="{C1999414-F796-C258-AC86-2C3AD5FDA783}"/>
              </a:ext>
            </a:extLst>
          </p:cNvPr>
          <p:cNvSpPr>
            <a:spLocks noGrp="1"/>
          </p:cNvSpPr>
          <p:nvPr>
            <p:ph type="sldNum" sz="quarter" idx="12"/>
          </p:nvPr>
        </p:nvSpPr>
        <p:spPr>
          <a:ln/>
        </p:spPr>
        <p:txBody>
          <a:bodyPr/>
          <a:lstStyle>
            <a:lvl1pPr>
              <a:defRPr/>
            </a:lvl1pPr>
          </a:lstStyle>
          <a:p>
            <a:fld id="{20293D49-7CBB-427E-BFA8-96ADF32095EC}" type="slidenum">
              <a:rPr lang="zh-CN" altLang="en-US"/>
              <a:pPr/>
              <a:t>‹#›</a:t>
            </a:fld>
            <a:endParaRPr lang="zh-CN" altLang="en-US"/>
          </a:p>
        </p:txBody>
      </p:sp>
    </p:spTree>
    <p:extLst>
      <p:ext uri="{BB962C8B-B14F-4D97-AF65-F5344CB8AC3E}">
        <p14:creationId xmlns:p14="http://schemas.microsoft.com/office/powerpoint/2010/main" val="3482139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1027">
            <a:extLst>
              <a:ext uri="{FF2B5EF4-FFF2-40B4-BE49-F238E27FC236}">
                <a16:creationId xmlns:a16="http://schemas.microsoft.com/office/drawing/2014/main" id="{970DC73C-D652-5E30-DF56-C9DDC19F8FBB}"/>
              </a:ext>
            </a:extLst>
          </p:cNvPr>
          <p:cNvSpPr>
            <a:spLocks noGrp="1"/>
          </p:cNvSpPr>
          <p:nvPr>
            <p:ph type="dt" sz="half" idx="10"/>
          </p:nvPr>
        </p:nvSpPr>
        <p:spPr>
          <a:ln/>
        </p:spPr>
        <p:txBody>
          <a:bodyPr/>
          <a:lstStyle>
            <a:lvl1pPr>
              <a:defRPr/>
            </a:lvl1pPr>
          </a:lstStyle>
          <a:p>
            <a:pPr>
              <a:defRPr/>
            </a:pPr>
            <a:fld id="{F54BDF22-0CED-4339-85CB-BF9CCFC514A7}" type="datetime1">
              <a:rPr lang="en-US" altLang="zh-CN" smtClean="0"/>
              <a:t>5/9/2023</a:t>
            </a:fld>
            <a:endParaRPr lang="zh-CN" altLang="en-US"/>
          </a:p>
        </p:txBody>
      </p:sp>
      <p:sp>
        <p:nvSpPr>
          <p:cNvPr id="6" name="Footer Placeholder 1028">
            <a:extLst>
              <a:ext uri="{FF2B5EF4-FFF2-40B4-BE49-F238E27FC236}">
                <a16:creationId xmlns:a16="http://schemas.microsoft.com/office/drawing/2014/main" id="{955E6D21-3AC5-B29A-9450-6FA116FDCCF7}"/>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7" name="Slide Number Placeholder 1029">
            <a:extLst>
              <a:ext uri="{FF2B5EF4-FFF2-40B4-BE49-F238E27FC236}">
                <a16:creationId xmlns:a16="http://schemas.microsoft.com/office/drawing/2014/main" id="{B3D9E734-B466-E658-8DB8-7380D492B3AF}"/>
              </a:ext>
            </a:extLst>
          </p:cNvPr>
          <p:cNvSpPr>
            <a:spLocks noGrp="1"/>
          </p:cNvSpPr>
          <p:nvPr>
            <p:ph type="sldNum" sz="quarter" idx="12"/>
          </p:nvPr>
        </p:nvSpPr>
        <p:spPr>
          <a:ln/>
        </p:spPr>
        <p:txBody>
          <a:bodyPr/>
          <a:lstStyle>
            <a:lvl1pPr>
              <a:defRPr/>
            </a:lvl1pPr>
          </a:lstStyle>
          <a:p>
            <a:fld id="{135DB4DF-E35E-4726-82E9-7763CCC7FDAC}" type="slidenum">
              <a:rPr lang="zh-CN" altLang="en-US"/>
              <a:pPr/>
              <a:t>‹#›</a:t>
            </a:fld>
            <a:endParaRPr lang="zh-CN" altLang="en-US"/>
          </a:p>
        </p:txBody>
      </p:sp>
    </p:spTree>
    <p:extLst>
      <p:ext uri="{BB962C8B-B14F-4D97-AF65-F5344CB8AC3E}">
        <p14:creationId xmlns:p14="http://schemas.microsoft.com/office/powerpoint/2010/main" val="10292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a:extLst>
              <a:ext uri="{FF2B5EF4-FFF2-40B4-BE49-F238E27FC236}">
                <a16:creationId xmlns:a16="http://schemas.microsoft.com/office/drawing/2014/main" id="{38BFA129-3C75-B767-FAEC-272F4C2E76D7}"/>
              </a:ext>
            </a:extLst>
          </p:cNvPr>
          <p:cNvSpPr>
            <a:spLocks noGrp="1"/>
          </p:cNvSpPr>
          <p:nvPr>
            <p:ph type="dt" sz="half" idx="10"/>
          </p:nvPr>
        </p:nvSpPr>
        <p:spPr>
          <a:ln/>
        </p:spPr>
        <p:txBody>
          <a:bodyPr/>
          <a:lstStyle>
            <a:lvl1pPr>
              <a:defRPr/>
            </a:lvl1pPr>
          </a:lstStyle>
          <a:p>
            <a:pPr>
              <a:defRPr/>
            </a:pPr>
            <a:fld id="{5823B094-C068-4CD5-8C56-3AF3FE71933E}"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8FE5157F-3DB4-73C0-5B7D-AA69E45FA745}"/>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5BAACFA9-FBB6-4A70-40BE-2B8DDF9F8B91}"/>
              </a:ext>
            </a:extLst>
          </p:cNvPr>
          <p:cNvSpPr>
            <a:spLocks noGrp="1"/>
          </p:cNvSpPr>
          <p:nvPr>
            <p:ph type="sldNum" sz="quarter" idx="12"/>
          </p:nvPr>
        </p:nvSpPr>
        <p:spPr>
          <a:ln/>
        </p:spPr>
        <p:txBody>
          <a:bodyPr/>
          <a:lstStyle>
            <a:lvl1pPr>
              <a:defRPr/>
            </a:lvl1pPr>
          </a:lstStyle>
          <a:p>
            <a:fld id="{76AEE200-09A6-4FFD-BBBB-34F850A8D088}" type="slidenum">
              <a:rPr lang="zh-CN" altLang="en-US"/>
              <a:pPr/>
              <a:t>‹#›</a:t>
            </a:fld>
            <a:endParaRPr lang="zh-CN" altLang="en-US"/>
          </a:p>
        </p:txBody>
      </p:sp>
    </p:spTree>
    <p:extLst>
      <p:ext uri="{BB962C8B-B14F-4D97-AF65-F5344CB8AC3E}">
        <p14:creationId xmlns:p14="http://schemas.microsoft.com/office/powerpoint/2010/main" val="2921560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1027">
            <a:extLst>
              <a:ext uri="{FF2B5EF4-FFF2-40B4-BE49-F238E27FC236}">
                <a16:creationId xmlns:a16="http://schemas.microsoft.com/office/drawing/2014/main" id="{2A462100-6607-B6AD-2253-62E9E3AE3F6B}"/>
              </a:ext>
            </a:extLst>
          </p:cNvPr>
          <p:cNvSpPr>
            <a:spLocks noGrp="1"/>
          </p:cNvSpPr>
          <p:nvPr>
            <p:ph type="dt" sz="half" idx="10"/>
          </p:nvPr>
        </p:nvSpPr>
        <p:spPr>
          <a:ln/>
        </p:spPr>
        <p:txBody>
          <a:bodyPr/>
          <a:lstStyle>
            <a:lvl1pPr>
              <a:defRPr/>
            </a:lvl1pPr>
          </a:lstStyle>
          <a:p>
            <a:pPr>
              <a:defRPr/>
            </a:pPr>
            <a:fld id="{8293F6CD-2911-4755-BBD0-DE8FE721F2F9}" type="datetime1">
              <a:rPr lang="en-US" altLang="zh-CN" smtClean="0"/>
              <a:t>5/9/2023</a:t>
            </a:fld>
            <a:endParaRPr lang="zh-CN" altLang="en-US"/>
          </a:p>
        </p:txBody>
      </p:sp>
      <p:sp>
        <p:nvSpPr>
          <p:cNvPr id="6" name="Footer Placeholder 1028">
            <a:extLst>
              <a:ext uri="{FF2B5EF4-FFF2-40B4-BE49-F238E27FC236}">
                <a16:creationId xmlns:a16="http://schemas.microsoft.com/office/drawing/2014/main" id="{42B52AE8-4407-DFE7-07E4-9BD1AA86C58F}"/>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7" name="Slide Number Placeholder 1029">
            <a:extLst>
              <a:ext uri="{FF2B5EF4-FFF2-40B4-BE49-F238E27FC236}">
                <a16:creationId xmlns:a16="http://schemas.microsoft.com/office/drawing/2014/main" id="{2A8467B8-1228-DF6B-2F8A-605FE7229FBC}"/>
              </a:ext>
            </a:extLst>
          </p:cNvPr>
          <p:cNvSpPr>
            <a:spLocks noGrp="1"/>
          </p:cNvSpPr>
          <p:nvPr>
            <p:ph type="sldNum" sz="quarter" idx="12"/>
          </p:nvPr>
        </p:nvSpPr>
        <p:spPr>
          <a:ln/>
        </p:spPr>
        <p:txBody>
          <a:bodyPr/>
          <a:lstStyle>
            <a:lvl1pPr>
              <a:defRPr/>
            </a:lvl1pPr>
          </a:lstStyle>
          <a:p>
            <a:fld id="{3C0665A4-ED69-435F-A2AD-3B8599B83608}" type="slidenum">
              <a:rPr lang="zh-CN" altLang="en-US"/>
              <a:pPr/>
              <a:t>‹#›</a:t>
            </a:fld>
            <a:endParaRPr lang="zh-CN" altLang="en-US"/>
          </a:p>
        </p:txBody>
      </p:sp>
    </p:spTree>
    <p:extLst>
      <p:ext uri="{BB962C8B-B14F-4D97-AF65-F5344CB8AC3E}">
        <p14:creationId xmlns:p14="http://schemas.microsoft.com/office/powerpoint/2010/main" val="2448968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a:extLst>
              <a:ext uri="{FF2B5EF4-FFF2-40B4-BE49-F238E27FC236}">
                <a16:creationId xmlns:a16="http://schemas.microsoft.com/office/drawing/2014/main" id="{82B4DFB9-86B5-4276-3518-1C22C9124C52}"/>
              </a:ext>
            </a:extLst>
          </p:cNvPr>
          <p:cNvSpPr>
            <a:spLocks noGrp="1"/>
          </p:cNvSpPr>
          <p:nvPr>
            <p:ph type="dt" sz="half" idx="10"/>
          </p:nvPr>
        </p:nvSpPr>
        <p:spPr>
          <a:ln/>
        </p:spPr>
        <p:txBody>
          <a:bodyPr/>
          <a:lstStyle>
            <a:lvl1pPr>
              <a:defRPr/>
            </a:lvl1pPr>
          </a:lstStyle>
          <a:p>
            <a:pPr>
              <a:defRPr/>
            </a:pPr>
            <a:fld id="{6987A31D-C403-4610-AEB0-4CD214C126B6}"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15B189B9-34F9-9488-D4B7-AE24C29B2A70}"/>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3AD40885-E876-D747-C763-FA77E987DBA5}"/>
              </a:ext>
            </a:extLst>
          </p:cNvPr>
          <p:cNvSpPr>
            <a:spLocks noGrp="1"/>
          </p:cNvSpPr>
          <p:nvPr>
            <p:ph type="sldNum" sz="quarter" idx="12"/>
          </p:nvPr>
        </p:nvSpPr>
        <p:spPr>
          <a:ln/>
        </p:spPr>
        <p:txBody>
          <a:bodyPr/>
          <a:lstStyle>
            <a:lvl1pPr>
              <a:defRPr/>
            </a:lvl1pPr>
          </a:lstStyle>
          <a:p>
            <a:fld id="{B6AE9FB4-25EE-49D1-95CE-0A60CEA6A711}" type="slidenum">
              <a:rPr lang="zh-CN" altLang="en-US"/>
              <a:pPr/>
              <a:t>‹#›</a:t>
            </a:fld>
            <a:endParaRPr lang="zh-CN" altLang="en-US"/>
          </a:p>
        </p:txBody>
      </p:sp>
    </p:spTree>
    <p:extLst>
      <p:ext uri="{BB962C8B-B14F-4D97-AF65-F5344CB8AC3E}">
        <p14:creationId xmlns:p14="http://schemas.microsoft.com/office/powerpoint/2010/main" val="448536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1027">
            <a:extLst>
              <a:ext uri="{FF2B5EF4-FFF2-40B4-BE49-F238E27FC236}">
                <a16:creationId xmlns:a16="http://schemas.microsoft.com/office/drawing/2014/main" id="{2B160724-8D86-1276-3ABF-E7D020A2BEA6}"/>
              </a:ext>
            </a:extLst>
          </p:cNvPr>
          <p:cNvSpPr>
            <a:spLocks noGrp="1"/>
          </p:cNvSpPr>
          <p:nvPr>
            <p:ph type="dt" sz="half" idx="10"/>
          </p:nvPr>
        </p:nvSpPr>
        <p:spPr>
          <a:ln/>
        </p:spPr>
        <p:txBody>
          <a:bodyPr/>
          <a:lstStyle>
            <a:lvl1pPr>
              <a:defRPr/>
            </a:lvl1pPr>
          </a:lstStyle>
          <a:p>
            <a:pPr>
              <a:defRPr/>
            </a:pPr>
            <a:fld id="{59F80D96-2DE1-480C-BFA6-FE520AEE2DA9}"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BB9D50E7-E74F-D6EE-5D08-2FB46F7452A8}"/>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BA1780A5-F067-60D1-13D3-591AD080F9F4}"/>
              </a:ext>
            </a:extLst>
          </p:cNvPr>
          <p:cNvSpPr>
            <a:spLocks noGrp="1"/>
          </p:cNvSpPr>
          <p:nvPr>
            <p:ph type="sldNum" sz="quarter" idx="12"/>
          </p:nvPr>
        </p:nvSpPr>
        <p:spPr>
          <a:ln/>
        </p:spPr>
        <p:txBody>
          <a:bodyPr/>
          <a:lstStyle>
            <a:lvl1pPr>
              <a:defRPr/>
            </a:lvl1pPr>
          </a:lstStyle>
          <a:p>
            <a:fld id="{8DFDA5D1-3726-486A-B465-B8029ED13561}" type="slidenum">
              <a:rPr lang="zh-CN" altLang="en-US"/>
              <a:pPr/>
              <a:t>‹#›</a:t>
            </a:fld>
            <a:endParaRPr lang="zh-CN" altLang="en-US"/>
          </a:p>
        </p:txBody>
      </p:sp>
    </p:spTree>
    <p:extLst>
      <p:ext uri="{BB962C8B-B14F-4D97-AF65-F5344CB8AC3E}">
        <p14:creationId xmlns:p14="http://schemas.microsoft.com/office/powerpoint/2010/main" val="222679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1"/>
              <a:t>Click to edit Master text styles</a:t>
            </a:r>
          </a:p>
        </p:txBody>
      </p:sp>
      <p:sp>
        <p:nvSpPr>
          <p:cNvPr id="4" name="Date Placeholder 1027">
            <a:extLst>
              <a:ext uri="{FF2B5EF4-FFF2-40B4-BE49-F238E27FC236}">
                <a16:creationId xmlns:a16="http://schemas.microsoft.com/office/drawing/2014/main" id="{657B1EF1-5B10-2EBD-5CCB-352D49B44BC3}"/>
              </a:ext>
            </a:extLst>
          </p:cNvPr>
          <p:cNvSpPr>
            <a:spLocks noGrp="1"/>
          </p:cNvSpPr>
          <p:nvPr>
            <p:ph type="dt" sz="half" idx="10"/>
          </p:nvPr>
        </p:nvSpPr>
        <p:spPr>
          <a:ln/>
        </p:spPr>
        <p:txBody>
          <a:bodyPr/>
          <a:lstStyle>
            <a:lvl1pPr>
              <a:defRPr/>
            </a:lvl1pPr>
          </a:lstStyle>
          <a:p>
            <a:pPr>
              <a:defRPr/>
            </a:pPr>
            <a:fld id="{F0235F43-8FB0-460C-A886-A0E24B9BEEDA}" type="datetime1">
              <a:rPr lang="en-US" altLang="zh-CN" smtClean="0"/>
              <a:t>5/9/2023</a:t>
            </a:fld>
            <a:endParaRPr lang="zh-CN" altLang="en-US"/>
          </a:p>
        </p:txBody>
      </p:sp>
      <p:sp>
        <p:nvSpPr>
          <p:cNvPr id="5" name="Footer Placeholder 1028">
            <a:extLst>
              <a:ext uri="{FF2B5EF4-FFF2-40B4-BE49-F238E27FC236}">
                <a16:creationId xmlns:a16="http://schemas.microsoft.com/office/drawing/2014/main" id="{D2E86ACC-FDEE-BF8C-3AA8-7630F75DAE8A}"/>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6" name="Slide Number Placeholder 1029">
            <a:extLst>
              <a:ext uri="{FF2B5EF4-FFF2-40B4-BE49-F238E27FC236}">
                <a16:creationId xmlns:a16="http://schemas.microsoft.com/office/drawing/2014/main" id="{4E2FE9B4-429B-8A63-4AE1-97ADE78687D1}"/>
              </a:ext>
            </a:extLst>
          </p:cNvPr>
          <p:cNvSpPr>
            <a:spLocks noGrp="1"/>
          </p:cNvSpPr>
          <p:nvPr>
            <p:ph type="sldNum" sz="quarter" idx="12"/>
          </p:nvPr>
        </p:nvSpPr>
        <p:spPr>
          <a:ln/>
        </p:spPr>
        <p:txBody>
          <a:bodyPr/>
          <a:lstStyle>
            <a:lvl1pPr>
              <a:defRPr/>
            </a:lvl1pPr>
          </a:lstStyle>
          <a:p>
            <a:fld id="{2E8A3A9E-431E-4FCA-BAA2-6430F8FA984A}" type="slidenum">
              <a:rPr lang="zh-CN" altLang="en-US"/>
              <a:pPr/>
              <a:t>‹#›</a:t>
            </a:fld>
            <a:endParaRPr lang="zh-CN" altLang="en-US"/>
          </a:p>
        </p:txBody>
      </p:sp>
    </p:spTree>
    <p:extLst>
      <p:ext uri="{BB962C8B-B14F-4D97-AF65-F5344CB8AC3E}">
        <p14:creationId xmlns:p14="http://schemas.microsoft.com/office/powerpoint/2010/main" val="417113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a:extLst>
              <a:ext uri="{FF2B5EF4-FFF2-40B4-BE49-F238E27FC236}">
                <a16:creationId xmlns:a16="http://schemas.microsoft.com/office/drawing/2014/main" id="{992223B9-5FCE-55FA-0AE9-21DDE9F3997F}"/>
              </a:ext>
            </a:extLst>
          </p:cNvPr>
          <p:cNvSpPr>
            <a:spLocks noGrp="1"/>
          </p:cNvSpPr>
          <p:nvPr>
            <p:ph type="dt" sz="half" idx="10"/>
          </p:nvPr>
        </p:nvSpPr>
        <p:spPr>
          <a:ln/>
        </p:spPr>
        <p:txBody>
          <a:bodyPr/>
          <a:lstStyle>
            <a:lvl1pPr>
              <a:defRPr/>
            </a:lvl1pPr>
          </a:lstStyle>
          <a:p>
            <a:pPr>
              <a:defRPr/>
            </a:pPr>
            <a:fld id="{B2B1487A-A611-450A-8F32-C4CF79775A39}" type="datetime1">
              <a:rPr lang="en-US" altLang="zh-CN" smtClean="0"/>
              <a:t>5/9/2023</a:t>
            </a:fld>
            <a:endParaRPr lang="zh-CN" altLang="en-US"/>
          </a:p>
        </p:txBody>
      </p:sp>
      <p:sp>
        <p:nvSpPr>
          <p:cNvPr id="6" name="Footer Placeholder 1028">
            <a:extLst>
              <a:ext uri="{FF2B5EF4-FFF2-40B4-BE49-F238E27FC236}">
                <a16:creationId xmlns:a16="http://schemas.microsoft.com/office/drawing/2014/main" id="{5BB09544-FF6A-560E-AA34-3ED17B6CAFD4}"/>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7" name="Slide Number Placeholder 1029">
            <a:extLst>
              <a:ext uri="{FF2B5EF4-FFF2-40B4-BE49-F238E27FC236}">
                <a16:creationId xmlns:a16="http://schemas.microsoft.com/office/drawing/2014/main" id="{F67E49DE-FAAE-DA79-45DA-7E82388D8242}"/>
              </a:ext>
            </a:extLst>
          </p:cNvPr>
          <p:cNvSpPr>
            <a:spLocks noGrp="1"/>
          </p:cNvSpPr>
          <p:nvPr>
            <p:ph type="sldNum" sz="quarter" idx="12"/>
          </p:nvPr>
        </p:nvSpPr>
        <p:spPr>
          <a:ln/>
        </p:spPr>
        <p:txBody>
          <a:bodyPr/>
          <a:lstStyle>
            <a:lvl1pPr>
              <a:defRPr/>
            </a:lvl1pPr>
          </a:lstStyle>
          <a:p>
            <a:fld id="{363E84B4-3D2B-4894-A56B-3568823FD97E}" type="slidenum">
              <a:rPr lang="zh-CN" altLang="en-US"/>
              <a:pPr/>
              <a:t>‹#›</a:t>
            </a:fld>
            <a:endParaRPr lang="zh-CN" altLang="en-US"/>
          </a:p>
        </p:txBody>
      </p:sp>
    </p:spTree>
    <p:extLst>
      <p:ext uri="{BB962C8B-B14F-4D97-AF65-F5344CB8AC3E}">
        <p14:creationId xmlns:p14="http://schemas.microsoft.com/office/powerpoint/2010/main" val="164251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1027">
            <a:extLst>
              <a:ext uri="{FF2B5EF4-FFF2-40B4-BE49-F238E27FC236}">
                <a16:creationId xmlns:a16="http://schemas.microsoft.com/office/drawing/2014/main" id="{82E73BCE-5516-3CC1-35E3-B5F82BDBE06B}"/>
              </a:ext>
            </a:extLst>
          </p:cNvPr>
          <p:cNvSpPr>
            <a:spLocks noGrp="1"/>
          </p:cNvSpPr>
          <p:nvPr>
            <p:ph type="dt" sz="half" idx="10"/>
          </p:nvPr>
        </p:nvSpPr>
        <p:spPr>
          <a:ln/>
        </p:spPr>
        <p:txBody>
          <a:bodyPr/>
          <a:lstStyle>
            <a:lvl1pPr>
              <a:defRPr/>
            </a:lvl1pPr>
          </a:lstStyle>
          <a:p>
            <a:pPr>
              <a:defRPr/>
            </a:pPr>
            <a:fld id="{3C891275-20E5-4AA9-9C37-BD6AC3EB5FA3}" type="datetime1">
              <a:rPr lang="en-US" altLang="zh-CN" smtClean="0"/>
              <a:t>5/9/2023</a:t>
            </a:fld>
            <a:endParaRPr lang="zh-CN" altLang="en-US"/>
          </a:p>
        </p:txBody>
      </p:sp>
      <p:sp>
        <p:nvSpPr>
          <p:cNvPr id="8" name="Footer Placeholder 1028">
            <a:extLst>
              <a:ext uri="{FF2B5EF4-FFF2-40B4-BE49-F238E27FC236}">
                <a16:creationId xmlns:a16="http://schemas.microsoft.com/office/drawing/2014/main" id="{486D15A8-BB45-1F30-5AEF-D2D40E02AF6B}"/>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9" name="Slide Number Placeholder 1029">
            <a:extLst>
              <a:ext uri="{FF2B5EF4-FFF2-40B4-BE49-F238E27FC236}">
                <a16:creationId xmlns:a16="http://schemas.microsoft.com/office/drawing/2014/main" id="{2A56A914-6FD8-435A-6D27-2BDF25F2E917}"/>
              </a:ext>
            </a:extLst>
          </p:cNvPr>
          <p:cNvSpPr>
            <a:spLocks noGrp="1"/>
          </p:cNvSpPr>
          <p:nvPr>
            <p:ph type="sldNum" sz="quarter" idx="12"/>
          </p:nvPr>
        </p:nvSpPr>
        <p:spPr>
          <a:ln/>
        </p:spPr>
        <p:txBody>
          <a:bodyPr/>
          <a:lstStyle>
            <a:lvl1pPr>
              <a:defRPr/>
            </a:lvl1pPr>
          </a:lstStyle>
          <a:p>
            <a:fld id="{66AAD21C-F18A-4519-BBE9-EC1EB020A73C}" type="slidenum">
              <a:rPr lang="zh-CN" altLang="en-US"/>
              <a:pPr/>
              <a:t>‹#›</a:t>
            </a:fld>
            <a:endParaRPr lang="zh-CN" altLang="en-US"/>
          </a:p>
        </p:txBody>
      </p:sp>
    </p:spTree>
    <p:extLst>
      <p:ext uri="{BB962C8B-B14F-4D97-AF65-F5344CB8AC3E}">
        <p14:creationId xmlns:p14="http://schemas.microsoft.com/office/powerpoint/2010/main" val="124009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1027">
            <a:extLst>
              <a:ext uri="{FF2B5EF4-FFF2-40B4-BE49-F238E27FC236}">
                <a16:creationId xmlns:a16="http://schemas.microsoft.com/office/drawing/2014/main" id="{0FE8AE1A-0CF8-DB3E-A08B-A709B2C7DD01}"/>
              </a:ext>
            </a:extLst>
          </p:cNvPr>
          <p:cNvSpPr>
            <a:spLocks noGrp="1"/>
          </p:cNvSpPr>
          <p:nvPr>
            <p:ph type="dt" sz="half" idx="10"/>
          </p:nvPr>
        </p:nvSpPr>
        <p:spPr>
          <a:ln/>
        </p:spPr>
        <p:txBody>
          <a:bodyPr/>
          <a:lstStyle>
            <a:lvl1pPr>
              <a:defRPr/>
            </a:lvl1pPr>
          </a:lstStyle>
          <a:p>
            <a:pPr>
              <a:defRPr/>
            </a:pPr>
            <a:fld id="{98F423CB-E1A2-4577-9292-A60E7FE80A67}" type="datetime1">
              <a:rPr lang="en-US" altLang="zh-CN" smtClean="0"/>
              <a:t>5/9/2023</a:t>
            </a:fld>
            <a:endParaRPr lang="zh-CN" altLang="en-US"/>
          </a:p>
        </p:txBody>
      </p:sp>
      <p:sp>
        <p:nvSpPr>
          <p:cNvPr id="4" name="Footer Placeholder 1028">
            <a:extLst>
              <a:ext uri="{FF2B5EF4-FFF2-40B4-BE49-F238E27FC236}">
                <a16:creationId xmlns:a16="http://schemas.microsoft.com/office/drawing/2014/main" id="{1DF3FB2C-F8F7-E2E6-9E48-56DE06CD63DD}"/>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5" name="Slide Number Placeholder 1029">
            <a:extLst>
              <a:ext uri="{FF2B5EF4-FFF2-40B4-BE49-F238E27FC236}">
                <a16:creationId xmlns:a16="http://schemas.microsoft.com/office/drawing/2014/main" id="{33106DAF-704B-50A4-EBCE-511CFD8CAC1D}"/>
              </a:ext>
            </a:extLst>
          </p:cNvPr>
          <p:cNvSpPr>
            <a:spLocks noGrp="1"/>
          </p:cNvSpPr>
          <p:nvPr>
            <p:ph type="sldNum" sz="quarter" idx="12"/>
          </p:nvPr>
        </p:nvSpPr>
        <p:spPr>
          <a:ln/>
        </p:spPr>
        <p:txBody>
          <a:bodyPr/>
          <a:lstStyle>
            <a:lvl1pPr>
              <a:defRPr/>
            </a:lvl1pPr>
          </a:lstStyle>
          <a:p>
            <a:fld id="{A69FA944-5606-44D9-9C54-253D9E3D77E5}" type="slidenum">
              <a:rPr lang="zh-CN" altLang="en-US"/>
              <a:pPr/>
              <a:t>‹#›</a:t>
            </a:fld>
            <a:endParaRPr lang="zh-CN" altLang="en-US"/>
          </a:p>
        </p:txBody>
      </p:sp>
    </p:spTree>
    <p:extLst>
      <p:ext uri="{BB962C8B-B14F-4D97-AF65-F5344CB8AC3E}">
        <p14:creationId xmlns:p14="http://schemas.microsoft.com/office/powerpoint/2010/main" val="10878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027">
            <a:extLst>
              <a:ext uri="{FF2B5EF4-FFF2-40B4-BE49-F238E27FC236}">
                <a16:creationId xmlns:a16="http://schemas.microsoft.com/office/drawing/2014/main" id="{3E6310CC-398D-7444-43F9-8C026DA3E94A}"/>
              </a:ext>
            </a:extLst>
          </p:cNvPr>
          <p:cNvSpPr>
            <a:spLocks noGrp="1"/>
          </p:cNvSpPr>
          <p:nvPr>
            <p:ph type="dt" sz="half" idx="10"/>
          </p:nvPr>
        </p:nvSpPr>
        <p:spPr>
          <a:ln/>
        </p:spPr>
        <p:txBody>
          <a:bodyPr/>
          <a:lstStyle>
            <a:lvl1pPr>
              <a:defRPr/>
            </a:lvl1pPr>
          </a:lstStyle>
          <a:p>
            <a:pPr>
              <a:defRPr/>
            </a:pPr>
            <a:fld id="{5FBCA6C1-1BEA-4689-9384-7F1FFEDB8CF1}" type="datetime1">
              <a:rPr lang="en-US" altLang="zh-CN" smtClean="0"/>
              <a:t>5/9/2023</a:t>
            </a:fld>
            <a:endParaRPr lang="zh-CN" altLang="en-US"/>
          </a:p>
        </p:txBody>
      </p:sp>
      <p:sp>
        <p:nvSpPr>
          <p:cNvPr id="3" name="Footer Placeholder 1028">
            <a:extLst>
              <a:ext uri="{FF2B5EF4-FFF2-40B4-BE49-F238E27FC236}">
                <a16:creationId xmlns:a16="http://schemas.microsoft.com/office/drawing/2014/main" id="{08603DD6-B574-1D96-7FD5-39F424B233CD}"/>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4" name="Slide Number Placeholder 1029">
            <a:extLst>
              <a:ext uri="{FF2B5EF4-FFF2-40B4-BE49-F238E27FC236}">
                <a16:creationId xmlns:a16="http://schemas.microsoft.com/office/drawing/2014/main" id="{0B8200F8-3051-DB3F-F4BD-36B04EC3B5D3}"/>
              </a:ext>
            </a:extLst>
          </p:cNvPr>
          <p:cNvSpPr>
            <a:spLocks noGrp="1"/>
          </p:cNvSpPr>
          <p:nvPr>
            <p:ph type="sldNum" sz="quarter" idx="12"/>
          </p:nvPr>
        </p:nvSpPr>
        <p:spPr>
          <a:ln/>
        </p:spPr>
        <p:txBody>
          <a:bodyPr/>
          <a:lstStyle>
            <a:lvl1pPr>
              <a:defRPr/>
            </a:lvl1pPr>
          </a:lstStyle>
          <a:p>
            <a:fld id="{DF2226BF-423D-4E67-B430-713341FCAC66}" type="slidenum">
              <a:rPr lang="zh-CN" altLang="en-US"/>
              <a:pPr/>
              <a:t>‹#›</a:t>
            </a:fld>
            <a:endParaRPr lang="zh-CN" altLang="en-US"/>
          </a:p>
        </p:txBody>
      </p:sp>
    </p:spTree>
    <p:extLst>
      <p:ext uri="{BB962C8B-B14F-4D97-AF65-F5344CB8AC3E}">
        <p14:creationId xmlns:p14="http://schemas.microsoft.com/office/powerpoint/2010/main" val="227972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1027">
            <a:extLst>
              <a:ext uri="{FF2B5EF4-FFF2-40B4-BE49-F238E27FC236}">
                <a16:creationId xmlns:a16="http://schemas.microsoft.com/office/drawing/2014/main" id="{F784394A-53DB-122F-D831-971F7FDA1789}"/>
              </a:ext>
            </a:extLst>
          </p:cNvPr>
          <p:cNvSpPr>
            <a:spLocks noGrp="1"/>
          </p:cNvSpPr>
          <p:nvPr>
            <p:ph type="dt" sz="half" idx="10"/>
          </p:nvPr>
        </p:nvSpPr>
        <p:spPr>
          <a:ln/>
        </p:spPr>
        <p:txBody>
          <a:bodyPr/>
          <a:lstStyle>
            <a:lvl1pPr>
              <a:defRPr/>
            </a:lvl1pPr>
          </a:lstStyle>
          <a:p>
            <a:pPr>
              <a:defRPr/>
            </a:pPr>
            <a:fld id="{836121F6-85C1-4143-BA7C-37D019196E7D}" type="datetime1">
              <a:rPr lang="en-US" altLang="zh-CN" smtClean="0"/>
              <a:t>5/9/2023</a:t>
            </a:fld>
            <a:endParaRPr lang="zh-CN" altLang="en-US"/>
          </a:p>
        </p:txBody>
      </p:sp>
      <p:sp>
        <p:nvSpPr>
          <p:cNvPr id="6" name="Footer Placeholder 1028">
            <a:extLst>
              <a:ext uri="{FF2B5EF4-FFF2-40B4-BE49-F238E27FC236}">
                <a16:creationId xmlns:a16="http://schemas.microsoft.com/office/drawing/2014/main" id="{60429EE4-9632-AB26-512D-6EA4C85795E1}"/>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7" name="Slide Number Placeholder 1029">
            <a:extLst>
              <a:ext uri="{FF2B5EF4-FFF2-40B4-BE49-F238E27FC236}">
                <a16:creationId xmlns:a16="http://schemas.microsoft.com/office/drawing/2014/main" id="{8F35B64F-2CAE-A299-F34D-48F5AF2E8BDA}"/>
              </a:ext>
            </a:extLst>
          </p:cNvPr>
          <p:cNvSpPr>
            <a:spLocks noGrp="1"/>
          </p:cNvSpPr>
          <p:nvPr>
            <p:ph type="sldNum" sz="quarter" idx="12"/>
          </p:nvPr>
        </p:nvSpPr>
        <p:spPr>
          <a:ln/>
        </p:spPr>
        <p:txBody>
          <a:bodyPr/>
          <a:lstStyle>
            <a:lvl1pPr>
              <a:defRPr/>
            </a:lvl1pPr>
          </a:lstStyle>
          <a:p>
            <a:fld id="{930FD145-D714-429A-9259-AA2EF4434304}" type="slidenum">
              <a:rPr lang="zh-CN" altLang="en-US"/>
              <a:pPr/>
              <a:t>‹#›</a:t>
            </a:fld>
            <a:endParaRPr lang="zh-CN" altLang="en-US"/>
          </a:p>
        </p:txBody>
      </p:sp>
    </p:spTree>
    <p:extLst>
      <p:ext uri="{BB962C8B-B14F-4D97-AF65-F5344CB8AC3E}">
        <p14:creationId xmlns:p14="http://schemas.microsoft.com/office/powerpoint/2010/main" val="309316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noProof="1"/>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Click to edit Master text styles</a:t>
            </a:r>
          </a:p>
        </p:txBody>
      </p:sp>
      <p:sp>
        <p:nvSpPr>
          <p:cNvPr id="5" name="Date Placeholder 1027">
            <a:extLst>
              <a:ext uri="{FF2B5EF4-FFF2-40B4-BE49-F238E27FC236}">
                <a16:creationId xmlns:a16="http://schemas.microsoft.com/office/drawing/2014/main" id="{C3C0A6F2-AD7F-D2E2-755E-01426F7413EA}"/>
              </a:ext>
            </a:extLst>
          </p:cNvPr>
          <p:cNvSpPr>
            <a:spLocks noGrp="1"/>
          </p:cNvSpPr>
          <p:nvPr>
            <p:ph type="dt" sz="half" idx="10"/>
          </p:nvPr>
        </p:nvSpPr>
        <p:spPr>
          <a:ln/>
        </p:spPr>
        <p:txBody>
          <a:bodyPr/>
          <a:lstStyle>
            <a:lvl1pPr>
              <a:defRPr/>
            </a:lvl1pPr>
          </a:lstStyle>
          <a:p>
            <a:pPr>
              <a:defRPr/>
            </a:pPr>
            <a:fld id="{7BD2FD04-4E17-46C3-9B69-456B9C09CB72}" type="datetime1">
              <a:rPr lang="en-US" altLang="zh-CN" smtClean="0"/>
              <a:t>5/9/2023</a:t>
            </a:fld>
            <a:endParaRPr lang="zh-CN" altLang="en-US"/>
          </a:p>
        </p:txBody>
      </p:sp>
      <p:sp>
        <p:nvSpPr>
          <p:cNvPr id="6" name="Footer Placeholder 1028">
            <a:extLst>
              <a:ext uri="{FF2B5EF4-FFF2-40B4-BE49-F238E27FC236}">
                <a16:creationId xmlns:a16="http://schemas.microsoft.com/office/drawing/2014/main" id="{412EDDD1-F75A-03EF-5784-76EE704009D8}"/>
              </a:ext>
            </a:extLst>
          </p:cNvPr>
          <p:cNvSpPr>
            <a:spLocks noGrp="1"/>
          </p:cNvSpPr>
          <p:nvPr>
            <p:ph type="ftr" sz="quarter" idx="11"/>
          </p:nvPr>
        </p:nvSpPr>
        <p:spPr>
          <a:ln/>
        </p:spPr>
        <p:txBody>
          <a:bodyPr/>
          <a:lstStyle>
            <a:lvl1pPr>
              <a:defRPr/>
            </a:lvl1pPr>
          </a:lstStyle>
          <a:p>
            <a:pPr>
              <a:defRPr/>
            </a:pPr>
            <a:r>
              <a:rPr lang="en-US" altLang="zh-CN"/>
              <a:t>PROJECT PHASE -II B.E COMPUTER SCIENCE AND ENGINEERING</a:t>
            </a:r>
            <a:endParaRPr lang="zh-CN" altLang="en-US"/>
          </a:p>
        </p:txBody>
      </p:sp>
      <p:sp>
        <p:nvSpPr>
          <p:cNvPr id="7" name="Slide Number Placeholder 1029">
            <a:extLst>
              <a:ext uri="{FF2B5EF4-FFF2-40B4-BE49-F238E27FC236}">
                <a16:creationId xmlns:a16="http://schemas.microsoft.com/office/drawing/2014/main" id="{E6E2996A-1E12-0D56-9BBA-F48C26D2C6B9}"/>
              </a:ext>
            </a:extLst>
          </p:cNvPr>
          <p:cNvSpPr>
            <a:spLocks noGrp="1"/>
          </p:cNvSpPr>
          <p:nvPr>
            <p:ph type="sldNum" sz="quarter" idx="12"/>
          </p:nvPr>
        </p:nvSpPr>
        <p:spPr>
          <a:ln/>
        </p:spPr>
        <p:txBody>
          <a:bodyPr/>
          <a:lstStyle>
            <a:lvl1pPr>
              <a:defRPr/>
            </a:lvl1pPr>
          </a:lstStyle>
          <a:p>
            <a:fld id="{A56C9ECA-A324-4669-AB6C-21554EE71960}" type="slidenum">
              <a:rPr lang="zh-CN" altLang="en-US"/>
              <a:pPr/>
              <a:t>‹#›</a:t>
            </a:fld>
            <a:endParaRPr lang="zh-CN" altLang="en-US"/>
          </a:p>
        </p:txBody>
      </p:sp>
    </p:spTree>
    <p:extLst>
      <p:ext uri="{BB962C8B-B14F-4D97-AF65-F5344CB8AC3E}">
        <p14:creationId xmlns:p14="http://schemas.microsoft.com/office/powerpoint/2010/main" val="243954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1025">
            <a:extLst>
              <a:ext uri="{FF2B5EF4-FFF2-40B4-BE49-F238E27FC236}">
                <a16:creationId xmlns:a16="http://schemas.microsoft.com/office/drawing/2014/main" id="{82473C9B-61ED-6FC3-E4FF-70C89A80EBD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1026">
            <a:extLst>
              <a:ext uri="{FF2B5EF4-FFF2-40B4-BE49-F238E27FC236}">
                <a16:creationId xmlns:a16="http://schemas.microsoft.com/office/drawing/2014/main" id="{18422F79-B585-2DBA-2D65-0D5241F706F9}"/>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1027">
            <a:extLst>
              <a:ext uri="{FF2B5EF4-FFF2-40B4-BE49-F238E27FC236}">
                <a16:creationId xmlns:a16="http://schemas.microsoft.com/office/drawing/2014/main" id="{765B0697-BE3B-40E3-BB67-A728B9E0AF3D}"/>
              </a:ext>
            </a:extLst>
          </p:cNvPr>
          <p:cNvSpPr>
            <a:spLocks noGrp="1"/>
          </p:cNvSpPr>
          <p:nvPr>
            <p:ph type="dt" sz="half" idx="2"/>
          </p:nvPr>
        </p:nvSpPr>
        <p:spPr>
          <a:xfrm>
            <a:off x="457200" y="6245225"/>
            <a:ext cx="2133600" cy="476250"/>
          </a:xfrm>
          <a:prstGeom prst="rect">
            <a:avLst/>
          </a:prstGeom>
          <a:noFill/>
          <a:ln w="9525">
            <a:noFill/>
          </a:ln>
        </p:spPr>
        <p:txBody>
          <a:bodyPr/>
          <a:lstStyle>
            <a:lvl1pPr eaLnBrk="1" hangingPunct="1">
              <a:defRPr sz="1400" noProof="1">
                <a:ea typeface="SimSun" panose="02010600030101010101" pitchFamily="2" charset="-122"/>
              </a:defRPr>
            </a:lvl1pPr>
          </a:lstStyle>
          <a:p>
            <a:pPr>
              <a:defRPr/>
            </a:pPr>
            <a:fld id="{6C441CA4-DBCB-49AB-93FB-47804F223971}" type="datetime1">
              <a:rPr lang="en-US" altLang="zh-CN" smtClean="0"/>
              <a:t>5/9/2023</a:t>
            </a:fld>
            <a:endParaRPr lang="zh-CN" altLang="en-US"/>
          </a:p>
        </p:txBody>
      </p:sp>
      <p:sp>
        <p:nvSpPr>
          <p:cNvPr id="1029" name="Footer Placeholder 1028">
            <a:extLst>
              <a:ext uri="{FF2B5EF4-FFF2-40B4-BE49-F238E27FC236}">
                <a16:creationId xmlns:a16="http://schemas.microsoft.com/office/drawing/2014/main" id="{92CBE281-1ACB-4A14-9515-DB412957F614}"/>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defRPr sz="1400" noProof="1">
                <a:ea typeface="SimSun" panose="02010600030101010101" pitchFamily="2" charset="-122"/>
              </a:defRPr>
            </a:lvl1pPr>
          </a:lstStyle>
          <a:p>
            <a:pPr>
              <a:defRPr/>
            </a:pPr>
            <a:r>
              <a:rPr lang="en-US" altLang="zh-CN"/>
              <a:t>PROJECT PHASE -II B.E COMPUTER SCIENCE AND ENGINEERING</a:t>
            </a:r>
            <a:endParaRPr lang="zh-CN" altLang="en-US"/>
          </a:p>
        </p:txBody>
      </p:sp>
      <p:sp>
        <p:nvSpPr>
          <p:cNvPr id="1030" name="Slide Number Placeholder 1029">
            <a:extLst>
              <a:ext uri="{FF2B5EF4-FFF2-40B4-BE49-F238E27FC236}">
                <a16:creationId xmlns:a16="http://schemas.microsoft.com/office/drawing/2014/main" id="{798E6AE4-50CE-41E2-AFCA-6FCE05349E39}"/>
              </a:ext>
            </a:extLst>
          </p:cNvPr>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SimSun" panose="02010600030101010101" pitchFamily="2" charset="-122"/>
              </a:defRPr>
            </a:lvl1pPr>
          </a:lstStyle>
          <a:p>
            <a:fld id="{85E64ACD-7403-42F7-8F56-E33B4B0AFA3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Arial" panose="020B0604020202020204" pitchFamily="34" charset="0"/>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Arial" panose="020B0604020202020204" pitchFamily="34" charset="0"/>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Arial" panose="020B0604020202020204" pitchFamily="34" charset="0"/>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Arial" panose="020B0604020202020204" pitchFamily="34" charset="0"/>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Arial" panose="020B0604020202020204" pitchFamily="34" charset="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1025">
            <a:extLst>
              <a:ext uri="{FF2B5EF4-FFF2-40B4-BE49-F238E27FC236}">
                <a16:creationId xmlns:a16="http://schemas.microsoft.com/office/drawing/2014/main" id="{BB255B61-B2B6-D0C5-010E-2951B1851FE5}"/>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Text Placeholder 1026">
            <a:extLst>
              <a:ext uri="{FF2B5EF4-FFF2-40B4-BE49-F238E27FC236}">
                <a16:creationId xmlns:a16="http://schemas.microsoft.com/office/drawing/2014/main" id="{5FF33127-7327-ABE6-E579-A6AF8C7B7DB9}"/>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Date Placeholder 1027">
            <a:extLst>
              <a:ext uri="{FF2B5EF4-FFF2-40B4-BE49-F238E27FC236}">
                <a16:creationId xmlns:a16="http://schemas.microsoft.com/office/drawing/2014/main" id="{A64D6F58-61A9-42BE-ABC3-7098911A3A83}"/>
              </a:ext>
            </a:extLst>
          </p:cNvPr>
          <p:cNvSpPr>
            <a:spLocks noGrp="1"/>
          </p:cNvSpPr>
          <p:nvPr>
            <p:ph type="dt" sz="half" idx="2"/>
          </p:nvPr>
        </p:nvSpPr>
        <p:spPr>
          <a:xfrm>
            <a:off x="457200" y="6245225"/>
            <a:ext cx="2133600" cy="476250"/>
          </a:xfrm>
          <a:prstGeom prst="rect">
            <a:avLst/>
          </a:prstGeom>
          <a:noFill/>
          <a:ln w="9525">
            <a:noFill/>
          </a:ln>
        </p:spPr>
        <p:txBody>
          <a:bodyPr/>
          <a:lstStyle>
            <a:lvl1pPr eaLnBrk="1" hangingPunct="1">
              <a:defRPr sz="1400" noProof="1">
                <a:ea typeface="SimSun" panose="02010600030101010101" pitchFamily="2" charset="-122"/>
              </a:defRPr>
            </a:lvl1pPr>
          </a:lstStyle>
          <a:p>
            <a:pPr>
              <a:defRPr/>
            </a:pPr>
            <a:fld id="{907F5FF9-4F96-4ED3-AD00-600A28E06CEB}" type="datetime1">
              <a:rPr lang="en-US" altLang="zh-CN" smtClean="0"/>
              <a:t>5/9/2023</a:t>
            </a:fld>
            <a:endParaRPr lang="zh-CN" altLang="en-US"/>
          </a:p>
        </p:txBody>
      </p:sp>
      <p:sp>
        <p:nvSpPr>
          <p:cNvPr id="1029" name="Footer Placeholder 1028">
            <a:extLst>
              <a:ext uri="{FF2B5EF4-FFF2-40B4-BE49-F238E27FC236}">
                <a16:creationId xmlns:a16="http://schemas.microsoft.com/office/drawing/2014/main" id="{497AC49D-0ADE-40FE-961D-96061492EA1E}"/>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defRPr sz="1400" noProof="1">
                <a:ea typeface="SimSun" panose="02010600030101010101" pitchFamily="2" charset="-122"/>
              </a:defRPr>
            </a:lvl1pPr>
          </a:lstStyle>
          <a:p>
            <a:pPr>
              <a:defRPr/>
            </a:pPr>
            <a:r>
              <a:rPr lang="en-US" altLang="zh-CN"/>
              <a:t>PROJECT PHASE -II B.E COMPUTER SCIENCE AND ENGINEERING</a:t>
            </a:r>
            <a:endParaRPr lang="zh-CN" altLang="en-US"/>
          </a:p>
        </p:txBody>
      </p:sp>
      <p:sp>
        <p:nvSpPr>
          <p:cNvPr id="1030" name="Slide Number Placeholder 1029">
            <a:extLst>
              <a:ext uri="{FF2B5EF4-FFF2-40B4-BE49-F238E27FC236}">
                <a16:creationId xmlns:a16="http://schemas.microsoft.com/office/drawing/2014/main" id="{A2AC5A90-FA4B-4AC9-BC32-BC204280B8F3}"/>
              </a:ext>
            </a:extLst>
          </p:cNvPr>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SimSun" panose="02010600030101010101" pitchFamily="2" charset="-122"/>
              </a:defRPr>
            </a:lvl1pPr>
          </a:lstStyle>
          <a:p>
            <a:fld id="{4282A91A-6389-4B2B-B5E5-927BC930CE1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Arial" panose="020B0604020202020204" pitchFamily="34" charset="0"/>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Arial" panose="020B0604020202020204" pitchFamily="34" charset="0"/>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Arial" panose="020B0604020202020204" pitchFamily="34" charset="0"/>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Arial" panose="020B0604020202020204" pitchFamily="34" charset="0"/>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Arial" panose="020B0604020202020204" pitchFamily="34" charset="0"/>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descr="SNS_College_of_Technology_Logo_1x_1_1x">
            <a:extLst>
              <a:ext uri="{FF2B5EF4-FFF2-40B4-BE49-F238E27FC236}">
                <a16:creationId xmlns:a16="http://schemas.microsoft.com/office/drawing/2014/main" id="{F3E773C8-58F2-8A14-B345-57F6914E5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SNS Institutionsapp">
            <a:extLst>
              <a:ext uri="{FF2B5EF4-FFF2-40B4-BE49-F238E27FC236}">
                <a16:creationId xmlns:a16="http://schemas.microsoft.com/office/drawing/2014/main" id="{4397448B-863B-07C5-198A-FD411E39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E9434A03-C7DA-4033-9842-AA46001983AB}"/>
              </a:ext>
            </a:extLst>
          </p:cNvPr>
          <p:cNvSpPr>
            <a:spLocks noGrp="1"/>
          </p:cNvSpPr>
          <p:nvPr>
            <p:ph type="ctrTitle"/>
          </p:nvPr>
        </p:nvSpPr>
        <p:spPr>
          <a:xfrm>
            <a:off x="1258888" y="384175"/>
            <a:ext cx="6492875" cy="1619250"/>
          </a:xfrm>
        </p:spPr>
        <p:txBody>
          <a:bodyPr lIns="68580" tIns="34290" rIns="68580" bIns="34290" rtlCol="0" anchor="ctr">
            <a:normAutofit/>
          </a:bodyPr>
          <a:lstStyle/>
          <a:p>
            <a:pPr eaLnBrk="1" fontAlgn="auto" hangingPunct="1">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SNS COLLEGE OF TECHNOLOGY</a:t>
            </a:r>
            <a:br>
              <a:rPr lang="en-US" sz="2325"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An Autonomous Institution</a:t>
            </a:r>
            <a:br>
              <a:rPr lang="en-US" sz="16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Coimbatore-35.</a:t>
            </a:r>
            <a:br>
              <a:rPr lang="en-US" sz="1500" b="1"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Accredited by NBA – AICTE and Accredited by NAAC – UGC with ‘A+’ Grade</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Approved by AICTE, New Delhi &amp; Affiliated to Anna University, Chennai</a:t>
            </a:r>
            <a:endParaRPr lang="en-US" sz="1300" dirty="0">
              <a:solidFill>
                <a:schemeClr val="tx1"/>
              </a:solidFill>
              <a:latin typeface="Times New Roman" panose="02020603050405020304" pitchFamily="18" charset="0"/>
              <a:cs typeface="Times New Roman" panose="02020603050405020304" pitchFamily="18" charset="0"/>
            </a:endParaRPr>
          </a:p>
        </p:txBody>
      </p:sp>
      <p:sp>
        <p:nvSpPr>
          <p:cNvPr id="4101" name="Text Box 7">
            <a:extLst>
              <a:ext uri="{FF2B5EF4-FFF2-40B4-BE49-F238E27FC236}">
                <a16:creationId xmlns:a16="http://schemas.microsoft.com/office/drawing/2014/main" id="{0A4F52A2-C415-3FA4-8AA7-A71C47C61733}"/>
              </a:ext>
            </a:extLst>
          </p:cNvPr>
          <p:cNvSpPr txBox="1">
            <a:spLocks noChangeArrowheads="1"/>
          </p:cNvSpPr>
          <p:nvPr/>
        </p:nvSpPr>
        <p:spPr bwMode="auto">
          <a:xfrm>
            <a:off x="2699793" y="2309813"/>
            <a:ext cx="266754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2400" b="1" dirty="0">
                <a:latin typeface="Times New Roman" panose="02020603050405020304" pitchFamily="18" charset="0"/>
              </a:rPr>
              <a:t>         Final Review</a:t>
            </a:r>
          </a:p>
        </p:txBody>
      </p:sp>
      <p:sp>
        <p:nvSpPr>
          <p:cNvPr id="4102" name="Text Box 9">
            <a:extLst>
              <a:ext uri="{FF2B5EF4-FFF2-40B4-BE49-F238E27FC236}">
                <a16:creationId xmlns:a16="http://schemas.microsoft.com/office/drawing/2014/main" id="{8921FA84-87EF-A208-2230-4E4FE2EF98C4}"/>
              </a:ext>
            </a:extLst>
          </p:cNvPr>
          <p:cNvSpPr txBox="1">
            <a:spLocks noChangeArrowheads="1"/>
          </p:cNvSpPr>
          <p:nvPr/>
        </p:nvSpPr>
        <p:spPr bwMode="auto">
          <a:xfrm>
            <a:off x="1763713" y="2924175"/>
            <a:ext cx="5616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IN" altLang="en-US" sz="2400" b="1" dirty="0">
                <a:latin typeface="Times New Roman" panose="02020603050405020304" pitchFamily="18" charset="0"/>
              </a:rPr>
              <a:t>Car Damage Detector Using Web and Mobile Based Application</a:t>
            </a:r>
          </a:p>
        </p:txBody>
      </p:sp>
      <p:sp>
        <p:nvSpPr>
          <p:cNvPr id="4103" name="Text Box 10">
            <a:extLst>
              <a:ext uri="{FF2B5EF4-FFF2-40B4-BE49-F238E27FC236}">
                <a16:creationId xmlns:a16="http://schemas.microsoft.com/office/drawing/2014/main" id="{D458207E-6B4A-9F3F-B104-DE3B6F65E186}"/>
              </a:ext>
            </a:extLst>
          </p:cNvPr>
          <p:cNvSpPr txBox="1">
            <a:spLocks noChangeArrowheads="1"/>
          </p:cNvSpPr>
          <p:nvPr/>
        </p:nvSpPr>
        <p:spPr bwMode="auto">
          <a:xfrm>
            <a:off x="359876" y="4797425"/>
            <a:ext cx="43561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800" b="1" dirty="0">
                <a:latin typeface="Times New Roman" panose="02020603050405020304" pitchFamily="18" charset="0"/>
              </a:rPr>
              <a:t>Guided by</a:t>
            </a:r>
          </a:p>
          <a:p>
            <a:pPr eaLnBrk="1" hangingPunct="1">
              <a:spcBef>
                <a:spcPct val="0"/>
              </a:spcBef>
              <a:buFontTx/>
              <a:buNone/>
            </a:pPr>
            <a:r>
              <a:rPr lang="en-IN" altLang="en-US" sz="1800" b="1" dirty="0">
                <a:latin typeface="Times New Roman" panose="02020603050405020304" pitchFamily="18" charset="0"/>
              </a:rPr>
              <a:t>                  </a:t>
            </a:r>
            <a:r>
              <a:rPr lang="en-IN" altLang="en-US" sz="1800" b="1" dirty="0" err="1">
                <a:latin typeface="Times New Roman" panose="02020603050405020304" pitchFamily="18" charset="0"/>
              </a:rPr>
              <a:t>Mrs.M.Lavanya</a:t>
            </a:r>
            <a:r>
              <a:rPr lang="en-IN" altLang="en-US" sz="1800" b="1" dirty="0">
                <a:latin typeface="Times New Roman" panose="02020603050405020304" pitchFamily="18" charset="0"/>
              </a:rPr>
              <a:t> AP/CSE,</a:t>
            </a:r>
          </a:p>
          <a:p>
            <a:pPr eaLnBrk="1" hangingPunct="1">
              <a:spcBef>
                <a:spcPct val="0"/>
              </a:spcBef>
              <a:buFontTx/>
              <a:buNone/>
            </a:pPr>
            <a:r>
              <a:rPr lang="en-IN" altLang="en-US" sz="1800" b="1" dirty="0">
                <a:latin typeface="Times New Roman" panose="02020603050405020304" pitchFamily="18" charset="0"/>
              </a:rPr>
              <a:t>                  Dept of computer science </a:t>
            </a:r>
            <a:r>
              <a:rPr lang="en-IN" altLang="en-US" sz="1800" b="1" dirty="0" err="1">
                <a:latin typeface="Times New Roman" panose="02020603050405020304" pitchFamily="18" charset="0"/>
              </a:rPr>
              <a:t>Engg</a:t>
            </a:r>
            <a:r>
              <a:rPr lang="en-IN" altLang="en-US" sz="1800" b="1" dirty="0">
                <a:latin typeface="Times New Roman" panose="02020603050405020304" pitchFamily="18" charset="0"/>
              </a:rPr>
              <a:t>, </a:t>
            </a:r>
          </a:p>
          <a:p>
            <a:pPr eaLnBrk="1" hangingPunct="1">
              <a:spcBef>
                <a:spcPct val="0"/>
              </a:spcBef>
              <a:buFontTx/>
              <a:buNone/>
            </a:pPr>
            <a:r>
              <a:rPr lang="en-IN" altLang="en-US" sz="2000" dirty="0">
                <a:latin typeface="Times New Roman" panose="02020603050405020304" pitchFamily="18" charset="0"/>
              </a:rPr>
              <a:t>                </a:t>
            </a:r>
            <a:r>
              <a:rPr lang="en-IN" altLang="en-US" sz="2000" b="1" dirty="0">
                <a:latin typeface="Times New Roman" panose="02020603050405020304" pitchFamily="18" charset="0"/>
              </a:rPr>
              <a:t>SNS College of Technology.</a:t>
            </a:r>
            <a:endParaRPr lang="en-IN" altLang="en-US" sz="2000" dirty="0">
              <a:latin typeface="Times New Roman" panose="02020603050405020304" pitchFamily="18" charset="0"/>
            </a:endParaRPr>
          </a:p>
        </p:txBody>
      </p:sp>
      <p:sp>
        <p:nvSpPr>
          <p:cNvPr id="4104" name="Text Box 11">
            <a:extLst>
              <a:ext uri="{FF2B5EF4-FFF2-40B4-BE49-F238E27FC236}">
                <a16:creationId xmlns:a16="http://schemas.microsoft.com/office/drawing/2014/main" id="{BA76E83C-0401-6F02-83F9-576407922757}"/>
              </a:ext>
            </a:extLst>
          </p:cNvPr>
          <p:cNvSpPr txBox="1">
            <a:spLocks noChangeArrowheads="1"/>
          </p:cNvSpPr>
          <p:nvPr/>
        </p:nvSpPr>
        <p:spPr bwMode="auto">
          <a:xfrm>
            <a:off x="5435600" y="4797425"/>
            <a:ext cx="3529013"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1800" b="1">
                <a:latin typeface="Times New Roman" panose="02020603050405020304" pitchFamily="18" charset="0"/>
              </a:rPr>
              <a:t>Presented by</a:t>
            </a:r>
          </a:p>
          <a:p>
            <a:pPr eaLnBrk="1" hangingPunct="1">
              <a:spcBef>
                <a:spcPct val="0"/>
              </a:spcBef>
              <a:buFontTx/>
              <a:buNone/>
            </a:pPr>
            <a:r>
              <a:rPr lang="en-IN" altLang="en-US" sz="2000" b="1">
                <a:latin typeface="Times New Roman" panose="02020603050405020304" pitchFamily="18" charset="0"/>
              </a:rPr>
              <a:t>   </a:t>
            </a:r>
            <a:r>
              <a:rPr lang="en-IN" altLang="en-US" sz="1400">
                <a:latin typeface="Times New Roman" panose="02020603050405020304" pitchFamily="18" charset="0"/>
              </a:rPr>
              <a:t>Dinesh T                              19CS029</a:t>
            </a:r>
          </a:p>
          <a:p>
            <a:pPr eaLnBrk="1" hangingPunct="1">
              <a:spcBef>
                <a:spcPct val="0"/>
              </a:spcBef>
              <a:buFontTx/>
              <a:buNone/>
            </a:pPr>
            <a:r>
              <a:rPr lang="en-IN" altLang="en-US" sz="1400">
                <a:latin typeface="Times New Roman" panose="02020603050405020304" pitchFamily="18" charset="0"/>
              </a:rPr>
              <a:t>    Harikrishnan M                   19CS036  </a:t>
            </a:r>
          </a:p>
          <a:p>
            <a:pPr eaLnBrk="1" hangingPunct="1">
              <a:spcBef>
                <a:spcPct val="0"/>
              </a:spcBef>
              <a:buFontTx/>
              <a:buNone/>
            </a:pPr>
            <a:r>
              <a:rPr lang="en-IN" altLang="en-US" sz="1400">
                <a:latin typeface="Times New Roman" panose="02020603050405020304" pitchFamily="18" charset="0"/>
              </a:rPr>
              <a:t>    Arvind J                               19CS503          </a:t>
            </a:r>
          </a:p>
          <a:p>
            <a:pPr eaLnBrk="1" hangingPunct="1">
              <a:spcBef>
                <a:spcPct val="0"/>
              </a:spcBef>
              <a:buFontTx/>
              <a:buNone/>
            </a:pPr>
            <a:r>
              <a:rPr lang="en-IN" altLang="en-US" sz="1400">
                <a:latin typeface="Times New Roman" panose="02020603050405020304" pitchFamily="18" charset="0"/>
              </a:rPr>
              <a:t>    Ashok N                              19CS506</a:t>
            </a:r>
          </a:p>
        </p:txBody>
      </p:sp>
      <p:sp>
        <p:nvSpPr>
          <p:cNvPr id="4105" name="Text Box 12">
            <a:extLst>
              <a:ext uri="{FF2B5EF4-FFF2-40B4-BE49-F238E27FC236}">
                <a16:creationId xmlns:a16="http://schemas.microsoft.com/office/drawing/2014/main" id="{F11B31E9-13C0-756E-8B6F-00B0E3C2F508}"/>
              </a:ext>
            </a:extLst>
          </p:cNvPr>
          <p:cNvSpPr txBox="1">
            <a:spLocks noChangeArrowheads="1"/>
          </p:cNvSpPr>
          <p:nvPr/>
        </p:nvSpPr>
        <p:spPr bwMode="auto">
          <a:xfrm>
            <a:off x="3735388" y="3422650"/>
            <a:ext cx="154146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IN" altLang="en-US" sz="1600" b="1" dirty="0">
              <a:latin typeface="Times New Roman" panose="02020603050405020304" pitchFamily="18" charset="0"/>
            </a:endParaRPr>
          </a:p>
          <a:p>
            <a:pPr eaLnBrk="1" hangingPunct="1">
              <a:spcBef>
                <a:spcPct val="0"/>
              </a:spcBef>
              <a:buFontTx/>
              <a:buNone/>
            </a:pPr>
            <a:endParaRPr lang="en-IN" altLang="en-US" sz="1600" b="1" dirty="0">
              <a:latin typeface="Times New Roman" panose="02020603050405020304" pitchFamily="18" charset="0"/>
            </a:endParaRPr>
          </a:p>
          <a:p>
            <a:pPr eaLnBrk="1" hangingPunct="1">
              <a:spcBef>
                <a:spcPct val="0"/>
              </a:spcBef>
              <a:buFontTx/>
              <a:buNone/>
            </a:pPr>
            <a:r>
              <a:rPr lang="en-IN" altLang="en-US" sz="1600" b="1" dirty="0">
                <a:latin typeface="Times New Roman" panose="02020603050405020304" pitchFamily="18" charset="0"/>
              </a:rPr>
              <a:t>BATCH NO - 7</a:t>
            </a:r>
            <a:r>
              <a:rPr lang="en-IN" altLang="en-US" sz="1800" b="1" dirty="0">
                <a:latin typeface="Times New Roman" panose="02020603050405020304" pitchFamily="18" charset="0"/>
              </a:rPr>
              <a:t> </a:t>
            </a:r>
          </a:p>
        </p:txBody>
      </p:sp>
      <p:sp>
        <p:nvSpPr>
          <p:cNvPr id="2" name="Footer Placeholder 1">
            <a:extLst>
              <a:ext uri="{FF2B5EF4-FFF2-40B4-BE49-F238E27FC236}">
                <a16:creationId xmlns:a16="http://schemas.microsoft.com/office/drawing/2014/main" id="{A138359C-F681-13E9-62EE-80F03C9489CE}"/>
              </a:ext>
            </a:extLst>
          </p:cNvPr>
          <p:cNvSpPr>
            <a:spLocks noGrp="1"/>
          </p:cNvSpPr>
          <p:nvPr>
            <p:ph type="ftr" sz="quarter" idx="11"/>
          </p:nvPr>
        </p:nvSpPr>
        <p:spPr>
          <a:xfrm>
            <a:off x="2267744" y="6245225"/>
            <a:ext cx="4752528"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F5DDDB28-20D9-9446-CA24-5BC24CE311BC}"/>
              </a:ext>
            </a:extLst>
          </p:cNvPr>
          <p:cNvSpPr>
            <a:spLocks noGrp="1"/>
          </p:cNvSpPr>
          <p:nvPr>
            <p:ph type="sldNum" sz="quarter" idx="12"/>
          </p:nvPr>
        </p:nvSpPr>
        <p:spPr/>
        <p:txBody>
          <a:bodyPr/>
          <a:lstStyle/>
          <a:p>
            <a:fld id="{52F30DBB-2553-496E-A540-8AEB8F990832}"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SNS_College_of_Technology_Logo_1x_1_1x">
            <a:extLst>
              <a:ext uri="{FF2B5EF4-FFF2-40B4-BE49-F238E27FC236}">
                <a16:creationId xmlns:a16="http://schemas.microsoft.com/office/drawing/2014/main" id="{9A45422F-31C7-CE23-A27E-E8EC5AFCF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4" descr="SNS Institutionsapp">
            <a:extLst>
              <a:ext uri="{FF2B5EF4-FFF2-40B4-BE49-F238E27FC236}">
                <a16:creationId xmlns:a16="http://schemas.microsoft.com/office/drawing/2014/main" id="{A76A76F1-420B-163C-FC82-BD202DE81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itle 5">
            <a:extLst>
              <a:ext uri="{FF2B5EF4-FFF2-40B4-BE49-F238E27FC236}">
                <a16:creationId xmlns:a16="http://schemas.microsoft.com/office/drawing/2014/main" id="{23E3776C-257C-4720-49B5-4FFB402065DE}"/>
              </a:ext>
            </a:extLst>
          </p:cNvPr>
          <p:cNvSpPr>
            <a:spLocks noGrp="1" noChangeArrowheads="1"/>
          </p:cNvSpPr>
          <p:nvPr>
            <p:ph type="ctrTitle"/>
          </p:nvPr>
        </p:nvSpPr>
        <p:spPr>
          <a:xfrm>
            <a:off x="2627313" y="361950"/>
            <a:ext cx="4392959"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MOBILE APPLICATION</a:t>
            </a:r>
          </a:p>
        </p:txBody>
      </p:sp>
      <p:pic>
        <p:nvPicPr>
          <p:cNvPr id="2" name="Picture 1">
            <a:extLst>
              <a:ext uri="{FF2B5EF4-FFF2-40B4-BE49-F238E27FC236}">
                <a16:creationId xmlns:a16="http://schemas.microsoft.com/office/drawing/2014/main" id="{CECB2E05-E96F-7F34-8E56-D4AF068EBB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340768"/>
            <a:ext cx="2447925"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7735C5D-4974-8F3B-541B-530A109EB7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340769"/>
            <a:ext cx="2474913"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9285D23D-1DFF-3FEB-C4A3-0EBB61930FBF}"/>
              </a:ext>
            </a:extLst>
          </p:cNvPr>
          <p:cNvSpPr>
            <a:spLocks noGrp="1"/>
          </p:cNvSpPr>
          <p:nvPr>
            <p:ph type="ftr" sz="quarter" idx="11"/>
          </p:nvPr>
        </p:nvSpPr>
        <p:spPr>
          <a:xfrm>
            <a:off x="2411760" y="6245225"/>
            <a:ext cx="4536504" cy="424135"/>
          </a:xfrm>
        </p:spPr>
        <p:txBody>
          <a:bodyPr/>
          <a:lstStyle/>
          <a:p>
            <a:pPr>
              <a:defRPr/>
            </a:pPr>
            <a:r>
              <a:rPr lang="en-US" altLang="zh-CN" dirty="0"/>
              <a:t>PROJECT PHASE -II B.E COMPUTER SCIENCE AND ENGINEERING</a:t>
            </a:r>
            <a:endParaRPr lang="zh-CN" altLang="en-US" dirty="0"/>
          </a:p>
        </p:txBody>
      </p:sp>
      <p:sp>
        <p:nvSpPr>
          <p:cNvPr id="5" name="Slide Number Placeholder 4">
            <a:extLst>
              <a:ext uri="{FF2B5EF4-FFF2-40B4-BE49-F238E27FC236}">
                <a16:creationId xmlns:a16="http://schemas.microsoft.com/office/drawing/2014/main" id="{1279F3D5-AEC0-5B10-D772-9C87D794FA06}"/>
              </a:ext>
            </a:extLst>
          </p:cNvPr>
          <p:cNvSpPr>
            <a:spLocks noGrp="1"/>
          </p:cNvSpPr>
          <p:nvPr>
            <p:ph type="sldNum" sz="quarter" idx="12"/>
          </p:nvPr>
        </p:nvSpPr>
        <p:spPr/>
        <p:txBody>
          <a:bodyPr/>
          <a:lstStyle/>
          <a:p>
            <a:fld id="{C9F80E8D-DEC2-4929-AE3A-3A9A14457833}" type="slidenum">
              <a:rPr lang="zh-CN" altLang="en-US" smtClean="0"/>
              <a:pPr/>
              <a:t>10</a:t>
            </a:fld>
            <a:endParaRPr lang="zh-CN" altLang="en-US"/>
          </a:p>
        </p:txBody>
      </p:sp>
    </p:spTree>
    <p:extLst>
      <p:ext uri="{BB962C8B-B14F-4D97-AF65-F5344CB8AC3E}">
        <p14:creationId xmlns:p14="http://schemas.microsoft.com/office/powerpoint/2010/main" val="50816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1907705" y="316202"/>
            <a:ext cx="5544616"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         MOBILE APPLICATION  </a:t>
            </a:r>
          </a:p>
        </p:txBody>
      </p:sp>
      <p:pic>
        <p:nvPicPr>
          <p:cNvPr id="3" name="Picture 2">
            <a:extLst>
              <a:ext uri="{FF2B5EF4-FFF2-40B4-BE49-F238E27FC236}">
                <a16:creationId xmlns:a16="http://schemas.microsoft.com/office/drawing/2014/main" id="{BADF3DFF-6C4E-83BA-59AB-73D413173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388" y="1772816"/>
            <a:ext cx="2607568" cy="4335760"/>
          </a:xfrm>
          <a:prstGeom prst="rect">
            <a:avLst/>
          </a:prstGeom>
        </p:spPr>
      </p:pic>
      <p:pic>
        <p:nvPicPr>
          <p:cNvPr id="7" name="Picture 6">
            <a:extLst>
              <a:ext uri="{FF2B5EF4-FFF2-40B4-BE49-F238E27FC236}">
                <a16:creationId xmlns:a16="http://schemas.microsoft.com/office/drawing/2014/main" id="{3CFD30C7-444F-5187-27D6-6E1DD64B50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9972" y="1772816"/>
            <a:ext cx="3255640" cy="4176464"/>
          </a:xfrm>
          <a:prstGeom prst="rect">
            <a:avLst/>
          </a:prstGeom>
        </p:spPr>
      </p:pic>
      <p:sp>
        <p:nvSpPr>
          <p:cNvPr id="2" name="Footer Placeholder 1">
            <a:extLst>
              <a:ext uri="{FF2B5EF4-FFF2-40B4-BE49-F238E27FC236}">
                <a16:creationId xmlns:a16="http://schemas.microsoft.com/office/drawing/2014/main" id="{04C54EC4-38B0-B4E6-7CE8-12A5787E6DB5}"/>
              </a:ext>
            </a:extLst>
          </p:cNvPr>
          <p:cNvSpPr>
            <a:spLocks noGrp="1"/>
          </p:cNvSpPr>
          <p:nvPr>
            <p:ph type="ftr" sz="quarter" idx="11"/>
          </p:nvPr>
        </p:nvSpPr>
        <p:spPr>
          <a:xfrm>
            <a:off x="2411760" y="6245225"/>
            <a:ext cx="4680520" cy="476250"/>
          </a:xfrm>
        </p:spPr>
        <p:txBody>
          <a:bodyPr/>
          <a:lstStyle/>
          <a:p>
            <a:pPr>
              <a:defRPr/>
            </a:pPr>
            <a:r>
              <a:rPr lang="en-US" altLang="zh-CN" dirty="0"/>
              <a:t>PROJECT PHASE -II B.E COMPUTER SCIENCE AND ENGINEERING</a:t>
            </a:r>
            <a:endParaRPr lang="zh-CN" altLang="en-US" dirty="0"/>
          </a:p>
        </p:txBody>
      </p:sp>
      <p:sp>
        <p:nvSpPr>
          <p:cNvPr id="4" name="Slide Number Placeholder 3">
            <a:extLst>
              <a:ext uri="{FF2B5EF4-FFF2-40B4-BE49-F238E27FC236}">
                <a16:creationId xmlns:a16="http://schemas.microsoft.com/office/drawing/2014/main" id="{8A2B1472-F7B3-1F1D-3060-4200BEB947A2}"/>
              </a:ext>
            </a:extLst>
          </p:cNvPr>
          <p:cNvSpPr>
            <a:spLocks noGrp="1"/>
          </p:cNvSpPr>
          <p:nvPr>
            <p:ph type="sldNum" sz="quarter" idx="12"/>
          </p:nvPr>
        </p:nvSpPr>
        <p:spPr/>
        <p:txBody>
          <a:bodyPr/>
          <a:lstStyle/>
          <a:p>
            <a:fld id="{C9F80E8D-DEC2-4929-AE3A-3A9A14457833}" type="slidenum">
              <a:rPr lang="zh-CN" altLang="en-US" smtClean="0"/>
              <a:pPr/>
              <a:t>11</a:t>
            </a:fld>
            <a:endParaRPr lang="zh-CN" altLang="en-US"/>
          </a:p>
        </p:txBody>
      </p:sp>
    </p:spTree>
    <p:extLst>
      <p:ext uri="{BB962C8B-B14F-4D97-AF65-F5344CB8AC3E}">
        <p14:creationId xmlns:p14="http://schemas.microsoft.com/office/powerpoint/2010/main" val="186842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1907705" y="316202"/>
            <a:ext cx="5544616"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         MOBILE APPLICATION  </a:t>
            </a:r>
          </a:p>
        </p:txBody>
      </p:sp>
      <p:pic>
        <p:nvPicPr>
          <p:cNvPr id="3" name="Picture 2">
            <a:extLst>
              <a:ext uri="{FF2B5EF4-FFF2-40B4-BE49-F238E27FC236}">
                <a16:creationId xmlns:a16="http://schemas.microsoft.com/office/drawing/2014/main" id="{BADF3DFF-6C4E-83BA-59AB-73D413173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388" y="1772816"/>
            <a:ext cx="2607568" cy="4335760"/>
          </a:xfrm>
          <a:prstGeom prst="rect">
            <a:avLst/>
          </a:prstGeom>
        </p:spPr>
      </p:pic>
      <p:pic>
        <p:nvPicPr>
          <p:cNvPr id="7" name="Picture 6">
            <a:extLst>
              <a:ext uri="{FF2B5EF4-FFF2-40B4-BE49-F238E27FC236}">
                <a16:creationId xmlns:a16="http://schemas.microsoft.com/office/drawing/2014/main" id="{3CFD30C7-444F-5187-27D6-6E1DD64B50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9972" y="1772816"/>
            <a:ext cx="3255640" cy="4176464"/>
          </a:xfrm>
          <a:prstGeom prst="rect">
            <a:avLst/>
          </a:prstGeom>
        </p:spPr>
      </p:pic>
      <p:sp>
        <p:nvSpPr>
          <p:cNvPr id="2" name="Footer Placeholder 1">
            <a:extLst>
              <a:ext uri="{FF2B5EF4-FFF2-40B4-BE49-F238E27FC236}">
                <a16:creationId xmlns:a16="http://schemas.microsoft.com/office/drawing/2014/main" id="{5FC6D2AF-984B-85CA-0A94-FB24AE2D84F3}"/>
              </a:ext>
            </a:extLst>
          </p:cNvPr>
          <p:cNvSpPr>
            <a:spLocks noGrp="1"/>
          </p:cNvSpPr>
          <p:nvPr>
            <p:ph type="ftr" sz="quarter" idx="11"/>
          </p:nvPr>
        </p:nvSpPr>
        <p:spPr>
          <a:xfrm>
            <a:off x="2195736" y="6245225"/>
            <a:ext cx="4968552" cy="476250"/>
          </a:xfrm>
        </p:spPr>
        <p:txBody>
          <a:bodyPr/>
          <a:lstStyle/>
          <a:p>
            <a:pPr>
              <a:defRPr/>
            </a:pPr>
            <a:r>
              <a:rPr lang="en-US" altLang="zh-CN" dirty="0"/>
              <a:t>PROJECT PHASE -II B.E COMPUTER SCIENCE AND ENGINEERING</a:t>
            </a:r>
            <a:endParaRPr lang="zh-CN" altLang="en-US" dirty="0"/>
          </a:p>
        </p:txBody>
      </p:sp>
      <p:sp>
        <p:nvSpPr>
          <p:cNvPr id="4" name="Slide Number Placeholder 3">
            <a:extLst>
              <a:ext uri="{FF2B5EF4-FFF2-40B4-BE49-F238E27FC236}">
                <a16:creationId xmlns:a16="http://schemas.microsoft.com/office/drawing/2014/main" id="{9ECCA513-5C7C-809C-D063-6BF0277C71E6}"/>
              </a:ext>
            </a:extLst>
          </p:cNvPr>
          <p:cNvSpPr>
            <a:spLocks noGrp="1"/>
          </p:cNvSpPr>
          <p:nvPr>
            <p:ph type="sldNum" sz="quarter" idx="12"/>
          </p:nvPr>
        </p:nvSpPr>
        <p:spPr/>
        <p:txBody>
          <a:bodyPr/>
          <a:lstStyle/>
          <a:p>
            <a:fld id="{C9F80E8D-DEC2-4929-AE3A-3A9A14457833}" type="slidenum">
              <a:rPr lang="zh-CN" altLang="en-US" smtClean="0"/>
              <a:pPr/>
              <a:t>12</a:t>
            </a:fld>
            <a:endParaRPr lang="zh-CN" altLang="en-US"/>
          </a:p>
        </p:txBody>
      </p:sp>
    </p:spTree>
    <p:extLst>
      <p:ext uri="{BB962C8B-B14F-4D97-AF65-F5344CB8AC3E}">
        <p14:creationId xmlns:p14="http://schemas.microsoft.com/office/powerpoint/2010/main" val="192498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1907705" y="316202"/>
            <a:ext cx="5544616"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         WEB APPLICATION  </a:t>
            </a:r>
          </a:p>
        </p:txBody>
      </p:sp>
      <p:pic>
        <p:nvPicPr>
          <p:cNvPr id="4" name="Picture 3">
            <a:extLst>
              <a:ext uri="{FF2B5EF4-FFF2-40B4-BE49-F238E27FC236}">
                <a16:creationId xmlns:a16="http://schemas.microsoft.com/office/drawing/2014/main" id="{106C0879-514C-0844-9D8B-B5F392008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72" y="1412776"/>
            <a:ext cx="7704856" cy="4443958"/>
          </a:xfrm>
          <a:prstGeom prst="rect">
            <a:avLst/>
          </a:prstGeom>
        </p:spPr>
      </p:pic>
      <p:sp>
        <p:nvSpPr>
          <p:cNvPr id="2" name="Footer Placeholder 1">
            <a:extLst>
              <a:ext uri="{FF2B5EF4-FFF2-40B4-BE49-F238E27FC236}">
                <a16:creationId xmlns:a16="http://schemas.microsoft.com/office/drawing/2014/main" id="{A6BDDA90-0B74-E6F7-1048-51DFACE4A209}"/>
              </a:ext>
            </a:extLst>
          </p:cNvPr>
          <p:cNvSpPr>
            <a:spLocks noGrp="1"/>
          </p:cNvSpPr>
          <p:nvPr>
            <p:ph type="ftr" sz="quarter" idx="11"/>
          </p:nvPr>
        </p:nvSpPr>
        <p:spPr>
          <a:xfrm>
            <a:off x="2699792" y="6142385"/>
            <a:ext cx="4560888"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391C70A0-433B-F06A-CA75-41E904D950F8}"/>
              </a:ext>
            </a:extLst>
          </p:cNvPr>
          <p:cNvSpPr>
            <a:spLocks noGrp="1"/>
          </p:cNvSpPr>
          <p:nvPr>
            <p:ph type="sldNum" sz="quarter" idx="12"/>
          </p:nvPr>
        </p:nvSpPr>
        <p:spPr/>
        <p:txBody>
          <a:bodyPr/>
          <a:lstStyle/>
          <a:p>
            <a:fld id="{C9F80E8D-DEC2-4929-AE3A-3A9A14457833}" type="slidenum">
              <a:rPr lang="zh-CN" altLang="en-US" smtClean="0"/>
              <a:pPr/>
              <a:t>13</a:t>
            </a:fld>
            <a:endParaRPr lang="zh-CN" altLang="en-US"/>
          </a:p>
        </p:txBody>
      </p:sp>
    </p:spTree>
    <p:extLst>
      <p:ext uri="{BB962C8B-B14F-4D97-AF65-F5344CB8AC3E}">
        <p14:creationId xmlns:p14="http://schemas.microsoft.com/office/powerpoint/2010/main" val="247729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3059832" y="404664"/>
            <a:ext cx="3743325"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CONLCUSION</a:t>
            </a:r>
          </a:p>
        </p:txBody>
      </p:sp>
      <p:sp>
        <p:nvSpPr>
          <p:cNvPr id="10245" name="Text Box 1">
            <a:extLst>
              <a:ext uri="{FF2B5EF4-FFF2-40B4-BE49-F238E27FC236}">
                <a16:creationId xmlns:a16="http://schemas.microsoft.com/office/drawing/2014/main" id="{E4AEEAED-9FB1-F831-0A00-2533FAFCB4FF}"/>
              </a:ext>
            </a:extLst>
          </p:cNvPr>
          <p:cNvSpPr txBox="1">
            <a:spLocks noChangeArrowheads="1"/>
          </p:cNvSpPr>
          <p:nvPr/>
        </p:nvSpPr>
        <p:spPr bwMode="auto">
          <a:xfrm>
            <a:off x="542925" y="1340768"/>
            <a:ext cx="8058150" cy="431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39700" marR="22225" indent="152400" algn="just">
              <a:lnSpc>
                <a:spcPct val="108000"/>
              </a:lnSpc>
              <a:spcBef>
                <a:spcPts val="375"/>
              </a:spcBef>
              <a:spcAft>
                <a:spcPts val="0"/>
              </a:spcAft>
            </a:pPr>
            <a:r>
              <a:rPr lang="en-US" sz="1100" b="0" i="0" dirty="0">
                <a:solidFill>
                  <a:srgbClr val="D1D5DB"/>
                </a:solidFill>
                <a:effectLst/>
                <a:latin typeface="Söhne"/>
              </a:rPr>
              <a:t>.</a:t>
            </a:r>
            <a:r>
              <a:rPr lang="en-US" sz="1800" dirty="0">
                <a:latin typeface="Times New Roman" panose="02020603050405020304" pitchFamily="18" charset="0"/>
                <a:cs typeface="Times New Roman" panose="02020603050405020304" pitchFamily="18" charset="0"/>
              </a:rPr>
              <a:t> In conclusion, a car damage detector using a web and mobile-based application can provide significant benefits for car owners and mechanics alike. With the ability to accurately identify and assess damage, this technology can save time and money, while also providing a more efficient repair process. The use of machine learning algorithms and cloud storage makes it possible to quickly and easily access information about car damage, enabling remote assessments.</a:t>
            </a:r>
          </a:p>
          <a:p>
            <a:pPr marL="139700" marR="22225" indent="152400" algn="just">
              <a:lnSpc>
                <a:spcPct val="108000"/>
              </a:lnSpc>
              <a:spcBef>
                <a:spcPts val="375"/>
              </a:spcBef>
              <a:spcAft>
                <a:spcPts val="0"/>
              </a:spcAft>
            </a:pPr>
            <a:r>
              <a:rPr lang="en-US" sz="1800" b="0" i="0" dirty="0">
                <a:effectLst/>
                <a:latin typeface="Times New Roman" panose="02020603050405020304" pitchFamily="18" charset="0"/>
                <a:cs typeface="Times New Roman" panose="02020603050405020304" pitchFamily="18" charset="0"/>
              </a:rPr>
              <a:t>Overall, a car damage detector using a web and mobile-based application is an innovative solution that can provide significant benefits for car owners and mechanics alike. With its ability to accurately identify and assess damage, save time and money, and provide easy access to information, it is likely to become an increasingly popular tool in the automotive industry. As machine learning and cloud technology continue to advance, the capabilities of car damage detectors are likely to improve, providing even greater benefits for car owners and mechanics in the future.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7172CBC-592F-68F6-4276-96151BAEB54F}"/>
              </a:ext>
            </a:extLst>
          </p:cNvPr>
          <p:cNvSpPr>
            <a:spLocks noGrp="1"/>
          </p:cNvSpPr>
          <p:nvPr>
            <p:ph type="ftr" sz="quarter" idx="11"/>
          </p:nvPr>
        </p:nvSpPr>
        <p:spPr>
          <a:xfrm>
            <a:off x="2195736" y="5983637"/>
            <a:ext cx="4752528"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0EDB7B42-CD49-331D-2F0E-32C4DB309FA4}"/>
              </a:ext>
            </a:extLst>
          </p:cNvPr>
          <p:cNvSpPr>
            <a:spLocks noGrp="1"/>
          </p:cNvSpPr>
          <p:nvPr>
            <p:ph type="sldNum" sz="quarter" idx="12"/>
          </p:nvPr>
        </p:nvSpPr>
        <p:spPr/>
        <p:txBody>
          <a:bodyPr/>
          <a:lstStyle/>
          <a:p>
            <a:fld id="{C9F80E8D-DEC2-4929-AE3A-3A9A14457833}" type="slidenum">
              <a:rPr lang="zh-CN" altLang="en-US" smtClean="0"/>
              <a:pPr/>
              <a:t>14</a:t>
            </a:fld>
            <a:endParaRPr lang="zh-CN" altLang="en-US"/>
          </a:p>
        </p:txBody>
      </p:sp>
    </p:spTree>
    <p:extLst>
      <p:ext uri="{BB962C8B-B14F-4D97-AF65-F5344CB8AC3E}">
        <p14:creationId xmlns:p14="http://schemas.microsoft.com/office/powerpoint/2010/main" val="173730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3275856" y="361950"/>
            <a:ext cx="3094782"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REFERENCES</a:t>
            </a:r>
          </a:p>
        </p:txBody>
      </p:sp>
      <p:sp>
        <p:nvSpPr>
          <p:cNvPr id="10245" name="Text Box 1">
            <a:extLst>
              <a:ext uri="{FF2B5EF4-FFF2-40B4-BE49-F238E27FC236}">
                <a16:creationId xmlns:a16="http://schemas.microsoft.com/office/drawing/2014/main" id="{E4AEEAED-9FB1-F831-0A00-2533FAFCB4FF}"/>
              </a:ext>
            </a:extLst>
          </p:cNvPr>
          <p:cNvSpPr txBox="1">
            <a:spLocks noChangeArrowheads="1"/>
          </p:cNvSpPr>
          <p:nvPr/>
        </p:nvSpPr>
        <p:spPr bwMode="auto">
          <a:xfrm>
            <a:off x="542925" y="1340768"/>
            <a:ext cx="8058150" cy="470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26035" lvl="0" indent="-342900" algn="just">
              <a:spcBef>
                <a:spcPts val="190"/>
              </a:spcBef>
              <a:spcAft>
                <a:spcPts val="0"/>
              </a:spcAft>
              <a:buSzPts val="700"/>
              <a:buFont typeface="Times New Roman" panose="02020603050405020304" pitchFamily="18" charset="0"/>
              <a:buAutoNum type="arabicPeriod"/>
              <a:tabLst>
                <a:tab pos="330835" algn="l"/>
              </a:tabLst>
            </a:pPr>
            <a:r>
              <a:rPr lang="en-US" sz="1800" spc="-5" dirty="0" err="1">
                <a:effectLst/>
                <a:latin typeface="Times New Roman" panose="02020603050405020304" pitchFamily="18" charset="0"/>
                <a:ea typeface="Times New Roman" panose="02020603050405020304" pitchFamily="18" charset="0"/>
              </a:rPr>
              <a:t>Najmeddine</a:t>
            </a:r>
            <a:r>
              <a:rPr lang="en-US" sz="1800" spc="-2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Dhieb</a:t>
            </a:r>
            <a:r>
              <a:rPr lang="en-US" sz="1800" spc="-5"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Hakim</a:t>
            </a:r>
            <a:r>
              <a:rPr lang="en-US" sz="1800" spc="-40"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Ghazzai</a:t>
            </a:r>
            <a:r>
              <a:rPr lang="en-US" sz="1800" spc="-5"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Hichem</a:t>
            </a:r>
            <a:r>
              <a:rPr lang="en-US" sz="1800" spc="-2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Besbes</a:t>
            </a:r>
            <a:r>
              <a:rPr lang="en-US" sz="1800" spc="-5"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Yehia</a:t>
            </a:r>
            <a:r>
              <a:rPr lang="en-US" sz="1800" spc="-2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Massoud</a:t>
            </a:r>
            <a:r>
              <a:rPr lang="en-US" sz="1800" spc="-5"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2019.</a:t>
            </a:r>
            <a:r>
              <a:rPr lang="en-US" sz="1800" spc="-1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Extreme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Gradient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Boosting</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MachineLearning</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Algorithm</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Safe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Auto</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Insurance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Operations.</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In2019</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IEEE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Vehicular</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Electronicsand</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Safety</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(ICVES). IEEE, 1–5.</a:t>
            </a:r>
            <a:endParaRPr lang="en-IN" sz="1800" spc="-5" dirty="0">
              <a:effectLst/>
              <a:latin typeface="Times New Roman" panose="02020603050405020304" pitchFamily="18" charset="0"/>
              <a:ea typeface="Times New Roman" panose="02020603050405020304" pitchFamily="18" charset="0"/>
            </a:endParaRPr>
          </a:p>
          <a:p>
            <a:pPr marL="342900" marR="26670" lvl="0" indent="-342900" algn="just">
              <a:lnSpc>
                <a:spcPct val="98000"/>
              </a:lnSpc>
              <a:buSzPts val="700"/>
              <a:buFont typeface="Times New Roman" panose="02020603050405020304" pitchFamily="18" charset="0"/>
              <a:buAutoNum type="arabicPeriod"/>
              <a:tabLst>
                <a:tab pos="330835" algn="l"/>
              </a:tabLst>
            </a:pPr>
            <a:r>
              <a:rPr lang="en-US" sz="1800" spc="-5" dirty="0" err="1">
                <a:effectLst/>
                <a:latin typeface="Times New Roman" panose="02020603050405020304" pitchFamily="18" charset="0"/>
                <a:ea typeface="Times New Roman" panose="02020603050405020304" pitchFamily="18" charset="0"/>
              </a:rPr>
              <a:t>Najmeddine</a:t>
            </a:r>
            <a:r>
              <a:rPr lang="en-US" sz="1800" spc="-30"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Dhieb</a:t>
            </a:r>
            <a:r>
              <a:rPr lang="en-US" sz="1800" spc="-5"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Hakim</a:t>
            </a:r>
            <a:r>
              <a:rPr lang="en-US" sz="1800" spc="-4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Ghazzai</a:t>
            </a:r>
            <a:r>
              <a:rPr lang="en-US" sz="1800" spc="-5"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Hichem</a:t>
            </a:r>
            <a:r>
              <a:rPr lang="en-US" sz="1800" spc="-2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Besbes</a:t>
            </a:r>
            <a:r>
              <a:rPr lang="en-US" sz="1800" spc="-5"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Yehia</a:t>
            </a:r>
            <a:r>
              <a:rPr lang="en-US" sz="1800" spc="-20"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Massoud</a:t>
            </a:r>
            <a:r>
              <a:rPr lang="en-US" sz="1800" spc="-5"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2019.</a:t>
            </a:r>
            <a:r>
              <a:rPr lang="en-US" sz="1800" spc="-1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very</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deep</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transfer</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modelfor</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vehicle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damage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detection</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localization. In2019 31st International Conference on Microelectronics (ICM).</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IEEE,158–161.</a:t>
            </a:r>
            <a:endParaRPr lang="en-IN" sz="1800" spc="-5" dirty="0">
              <a:effectLst/>
              <a:latin typeface="Times New Roman" panose="02020603050405020304" pitchFamily="18" charset="0"/>
              <a:ea typeface="Times New Roman" panose="02020603050405020304" pitchFamily="18" charset="0"/>
            </a:endParaRPr>
          </a:p>
          <a:p>
            <a:pPr marL="342900" marR="25400" lvl="0" indent="-342900" algn="just">
              <a:lnSpc>
                <a:spcPct val="100000"/>
              </a:lnSpc>
              <a:buSzPts val="700"/>
              <a:buFont typeface="Times New Roman" panose="02020603050405020304" pitchFamily="18" charset="0"/>
              <a:buAutoNum type="arabicPeriod"/>
              <a:tabLst>
                <a:tab pos="330835" algn="l"/>
              </a:tabLst>
            </a:pPr>
            <a:r>
              <a:rPr lang="en-US" sz="1800" spc="-5" dirty="0">
                <a:effectLst/>
                <a:latin typeface="Times New Roman" panose="02020603050405020304" pitchFamily="18" charset="0"/>
                <a:ea typeface="Times New Roman" panose="02020603050405020304" pitchFamily="18" charset="0"/>
              </a:rPr>
              <a:t>Jason</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Yosinski</a:t>
            </a:r>
            <a:r>
              <a:rPr lang="en-US"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Jeff</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Clune,</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Yoshua</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Bengio</a:t>
            </a:r>
            <a:r>
              <a:rPr lang="en-US"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Hod</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Lipson.</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2014.</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How</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transferable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features</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deep</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neuralnetworks</a:t>
            </a:r>
            <a:r>
              <a:rPr lang="en-US"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InAdvances</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neural</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information</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processing</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systems.</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3320–3328.</a:t>
            </a:r>
            <a:endParaRPr lang="en-IN" sz="1800" spc="-5" dirty="0">
              <a:effectLst/>
              <a:latin typeface="Times New Roman" panose="02020603050405020304" pitchFamily="18" charset="0"/>
              <a:ea typeface="Times New Roman" panose="02020603050405020304" pitchFamily="18" charset="0"/>
            </a:endParaRPr>
          </a:p>
          <a:p>
            <a:pPr marL="342900" marR="29210" lvl="0" indent="-342900" algn="just">
              <a:lnSpc>
                <a:spcPct val="98000"/>
              </a:lnSpc>
              <a:buSzPts val="700"/>
              <a:buFont typeface="Times New Roman" panose="02020603050405020304" pitchFamily="18" charset="0"/>
              <a:buAutoNum type="arabicPeriod"/>
              <a:tabLst>
                <a:tab pos="330835" algn="l"/>
              </a:tabLst>
            </a:pPr>
            <a:r>
              <a:rPr lang="en-US" sz="1800" spc="-5" dirty="0">
                <a:effectLst/>
                <a:latin typeface="Times New Roman" panose="02020603050405020304" pitchFamily="18" charset="0"/>
                <a:ea typeface="Times New Roman" panose="02020603050405020304" pitchFamily="18" charset="0"/>
              </a:rPr>
              <a:t>Mahavir Dwivedi, Malik Hashmat Shadab, SN Omkar, Edgar Bosco </a:t>
            </a:r>
            <a:r>
              <a:rPr lang="en-US" sz="1800" spc="-5" dirty="0" err="1">
                <a:effectLst/>
                <a:latin typeface="Times New Roman" panose="02020603050405020304" pitchFamily="18" charset="0"/>
                <a:ea typeface="Times New Roman" panose="02020603050405020304" pitchFamily="18" charset="0"/>
              </a:rPr>
              <a:t>Monis</a:t>
            </a:r>
            <a:r>
              <a:rPr lang="en-US"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Bharat Khanna, and Satya Ranjan. [n.d.].Deep Learning Based Car Damage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Classification</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Detection.</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a:t>
            </a:r>
            <a:endParaRPr lang="en-IN" sz="1800" spc="-5" dirty="0">
              <a:effectLst/>
              <a:latin typeface="Times New Roman" panose="02020603050405020304" pitchFamily="18" charset="0"/>
              <a:ea typeface="Times New Roman" panose="02020603050405020304" pitchFamily="18" charset="0"/>
            </a:endParaRPr>
          </a:p>
          <a:p>
            <a:pPr marL="342900" marR="29210" lvl="0" indent="-342900" algn="just">
              <a:lnSpc>
                <a:spcPct val="100000"/>
              </a:lnSpc>
              <a:buSzPts val="700"/>
              <a:buFont typeface="Times New Roman" panose="02020603050405020304" pitchFamily="18" charset="0"/>
              <a:buAutoNum type="arabicPeriod"/>
              <a:tabLst>
                <a:tab pos="330835" algn="l"/>
              </a:tabLst>
            </a:pPr>
            <a:r>
              <a:rPr lang="en-US" sz="1800" spc="-5" dirty="0">
                <a:effectLst/>
                <a:latin typeface="Times New Roman" panose="02020603050405020304" pitchFamily="18" charset="0"/>
                <a:ea typeface="Times New Roman" panose="02020603050405020304" pitchFamily="18" charset="0"/>
              </a:rPr>
              <a:t>Kalpesh Patil, Mandar Kulkarni, Anand Sriraman, and Shirish </a:t>
            </a:r>
            <a:r>
              <a:rPr lang="en-US" sz="1800" spc="-5" dirty="0" err="1">
                <a:effectLst/>
                <a:latin typeface="Times New Roman" panose="02020603050405020304" pitchFamily="18" charset="0"/>
                <a:ea typeface="Times New Roman" panose="02020603050405020304" pitchFamily="18" charset="0"/>
              </a:rPr>
              <a:t>Karande</a:t>
            </a:r>
            <a:r>
              <a:rPr lang="en-US" sz="1800" spc="-5" dirty="0">
                <a:effectLst/>
                <a:latin typeface="Times New Roman" panose="02020603050405020304" pitchFamily="18" charset="0"/>
                <a:ea typeface="Times New Roman" panose="02020603050405020304" pitchFamily="18" charset="0"/>
              </a:rPr>
              <a:t>. 2017.</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Deep learning based car </a:t>
            </a:r>
            <a:r>
              <a:rPr lang="en-US" sz="1800" spc="-5" dirty="0" err="1">
                <a:effectLst/>
                <a:latin typeface="Times New Roman" panose="02020603050405020304" pitchFamily="18" charset="0"/>
                <a:ea typeface="Times New Roman" panose="02020603050405020304" pitchFamily="18" charset="0"/>
              </a:rPr>
              <a:t>damageclassification</a:t>
            </a:r>
            <a:r>
              <a:rPr lang="en-US" sz="1800" spc="-5" dirty="0">
                <a:effectLst/>
                <a:latin typeface="Times New Roman" panose="02020603050405020304" pitchFamily="18" charset="0"/>
                <a:ea typeface="Times New Roman" panose="02020603050405020304" pitchFamily="18" charset="0"/>
              </a:rPr>
              <a:t>. In2017 16th IEEE International</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Conference</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on</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Machine</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Learning</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(ICMLA).</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IEEE,</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50–54.</a:t>
            </a:r>
            <a:endParaRPr lang="en-IN" sz="1800" spc="-5"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6303418E-508D-480B-C2E6-8BD6991ADBC7}"/>
              </a:ext>
            </a:extLst>
          </p:cNvPr>
          <p:cNvSpPr>
            <a:spLocks noGrp="1"/>
          </p:cNvSpPr>
          <p:nvPr>
            <p:ph type="ftr" sz="quarter" idx="11"/>
          </p:nvPr>
        </p:nvSpPr>
        <p:spPr>
          <a:xfrm>
            <a:off x="2339752" y="6205105"/>
            <a:ext cx="4824536"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DABC36E2-02F3-C74E-DA59-D0B2250C8120}"/>
              </a:ext>
            </a:extLst>
          </p:cNvPr>
          <p:cNvSpPr>
            <a:spLocks noGrp="1"/>
          </p:cNvSpPr>
          <p:nvPr>
            <p:ph type="sldNum" sz="quarter" idx="12"/>
          </p:nvPr>
        </p:nvSpPr>
        <p:spPr/>
        <p:txBody>
          <a:bodyPr/>
          <a:lstStyle/>
          <a:p>
            <a:fld id="{C9F80E8D-DEC2-4929-AE3A-3A9A14457833}" type="slidenum">
              <a:rPr lang="zh-CN" altLang="en-US" smtClean="0"/>
              <a:pPr/>
              <a:t>15</a:t>
            </a:fld>
            <a:endParaRPr lang="zh-CN" altLang="en-US"/>
          </a:p>
        </p:txBody>
      </p:sp>
    </p:spTree>
    <p:extLst>
      <p:ext uri="{BB962C8B-B14F-4D97-AF65-F5344CB8AC3E}">
        <p14:creationId xmlns:p14="http://schemas.microsoft.com/office/powerpoint/2010/main" val="235593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SNS_College_of_Technology_Logo_1x_1_1x">
            <a:extLst>
              <a:ext uri="{FF2B5EF4-FFF2-40B4-BE49-F238E27FC236}">
                <a16:creationId xmlns:a16="http://schemas.microsoft.com/office/drawing/2014/main" id="{32244927-E8C1-8C56-D0D1-D15EED7BC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descr="SNS Institutionsapp">
            <a:extLst>
              <a:ext uri="{FF2B5EF4-FFF2-40B4-BE49-F238E27FC236}">
                <a16:creationId xmlns:a16="http://schemas.microsoft.com/office/drawing/2014/main" id="{EEA71623-51C8-F8C4-07D7-CF52EC6CE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1">
            <a:extLst>
              <a:ext uri="{FF2B5EF4-FFF2-40B4-BE49-F238E27FC236}">
                <a16:creationId xmlns:a16="http://schemas.microsoft.com/office/drawing/2014/main" id="{9ACB712A-6418-3D34-CA31-588390D8DCE5}"/>
              </a:ext>
            </a:extLst>
          </p:cNvPr>
          <p:cNvSpPr txBox="1">
            <a:spLocks noChangeArrowheads="1"/>
          </p:cNvSpPr>
          <p:nvPr/>
        </p:nvSpPr>
        <p:spPr bwMode="auto">
          <a:xfrm>
            <a:off x="3108325" y="2924175"/>
            <a:ext cx="3408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IN" altLang="en-US" sz="4000" b="1">
                <a:latin typeface="Caligna DEMO" pitchFamily="2" charset="0"/>
              </a:rPr>
              <a:t>THANK YOU</a:t>
            </a:r>
          </a:p>
        </p:txBody>
      </p:sp>
      <p:sp>
        <p:nvSpPr>
          <p:cNvPr id="2" name="Footer Placeholder 1">
            <a:extLst>
              <a:ext uri="{FF2B5EF4-FFF2-40B4-BE49-F238E27FC236}">
                <a16:creationId xmlns:a16="http://schemas.microsoft.com/office/drawing/2014/main" id="{05B42945-1C0C-E0CB-8D42-348DEF4DDF7F}"/>
              </a:ext>
            </a:extLst>
          </p:cNvPr>
          <p:cNvSpPr>
            <a:spLocks noGrp="1"/>
          </p:cNvSpPr>
          <p:nvPr>
            <p:ph type="ftr" sz="quarter" idx="11"/>
          </p:nvPr>
        </p:nvSpPr>
        <p:spPr/>
        <p:txBody>
          <a:bodyPr/>
          <a:lstStyle/>
          <a:p>
            <a:pPr>
              <a:defRPr/>
            </a:pPr>
            <a:endParaRPr lang="zh-CN" altLang="en-US" dirty="0"/>
          </a:p>
        </p:txBody>
      </p:sp>
      <p:sp>
        <p:nvSpPr>
          <p:cNvPr id="3" name="Slide Number Placeholder 2">
            <a:extLst>
              <a:ext uri="{FF2B5EF4-FFF2-40B4-BE49-F238E27FC236}">
                <a16:creationId xmlns:a16="http://schemas.microsoft.com/office/drawing/2014/main" id="{86CE619B-F299-3CD0-056E-558DF1AB3981}"/>
              </a:ext>
            </a:extLst>
          </p:cNvPr>
          <p:cNvSpPr>
            <a:spLocks noGrp="1"/>
          </p:cNvSpPr>
          <p:nvPr>
            <p:ph type="sldNum" sz="quarter" idx="12"/>
          </p:nvPr>
        </p:nvSpPr>
        <p:spPr/>
        <p:txBody>
          <a:bodyPr/>
          <a:lstStyle/>
          <a:p>
            <a:fld id="{C9F80E8D-DEC2-4929-AE3A-3A9A14457833}" type="slidenum">
              <a:rPr lang="zh-CN" altLang="en-US" smtClean="0"/>
              <a:pPr/>
              <a:t>16</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SNS_College_of_Technology_Logo_1x_1_1x">
            <a:extLst>
              <a:ext uri="{FF2B5EF4-FFF2-40B4-BE49-F238E27FC236}">
                <a16:creationId xmlns:a16="http://schemas.microsoft.com/office/drawing/2014/main" id="{695EBD35-7930-E995-F8CC-04AA7D271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descr="SNS Institutionsapp">
            <a:extLst>
              <a:ext uri="{FF2B5EF4-FFF2-40B4-BE49-F238E27FC236}">
                <a16:creationId xmlns:a16="http://schemas.microsoft.com/office/drawing/2014/main" id="{9ED42CB4-D6B7-B1EA-61C2-77B0BD3B9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itle 5">
            <a:extLst>
              <a:ext uri="{FF2B5EF4-FFF2-40B4-BE49-F238E27FC236}">
                <a16:creationId xmlns:a16="http://schemas.microsoft.com/office/drawing/2014/main" id="{AA0DF08C-6F60-C903-D4CC-D45200F96E03}"/>
              </a:ext>
            </a:extLst>
          </p:cNvPr>
          <p:cNvSpPr>
            <a:spLocks noGrp="1" noChangeArrowheads="1"/>
          </p:cNvSpPr>
          <p:nvPr>
            <p:ph type="ctrTitle"/>
          </p:nvPr>
        </p:nvSpPr>
        <p:spPr>
          <a:xfrm>
            <a:off x="3276600" y="333375"/>
            <a:ext cx="2208213" cy="755650"/>
          </a:xfrm>
        </p:spPr>
        <p:txBody>
          <a:bodyPr anchor="ctr"/>
          <a:lstStyle/>
          <a:p>
            <a:pPr algn="l" eaLnBrk="1" hangingPunct="1"/>
            <a:r>
              <a:rPr lang="en-IN" altLang="en-US" sz="2800" b="1">
                <a:latin typeface="Times New Roman" panose="02020603050405020304" pitchFamily="18" charset="0"/>
              </a:rPr>
              <a:t>ABSTRACT</a:t>
            </a:r>
            <a:endParaRPr lang="en-IN" altLang="en-US" sz="2800" b="1">
              <a:latin typeface="Times New Roman" panose="02020603050405020304" pitchFamily="18" charset="0"/>
              <a:cs typeface="Times New Roman" panose="02020603050405020304" pitchFamily="18" charset="0"/>
            </a:endParaRPr>
          </a:p>
        </p:txBody>
      </p:sp>
      <p:sp>
        <p:nvSpPr>
          <p:cNvPr id="4101" name="Text Box 1">
            <a:extLst>
              <a:ext uri="{FF2B5EF4-FFF2-40B4-BE49-F238E27FC236}">
                <a16:creationId xmlns:a16="http://schemas.microsoft.com/office/drawing/2014/main" id="{CD766BDD-B2C3-486A-96F5-1F0C812C9A2F}"/>
              </a:ext>
            </a:extLst>
          </p:cNvPr>
          <p:cNvSpPr txBox="1">
            <a:spLocks noChangeArrowheads="1"/>
          </p:cNvSpPr>
          <p:nvPr/>
        </p:nvSpPr>
        <p:spPr bwMode="auto">
          <a:xfrm>
            <a:off x="542925" y="1133801"/>
            <a:ext cx="8058150" cy="502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r>
              <a:rPr lang="en-US" sz="1800" b="0" i="0" dirty="0">
                <a:effectLst/>
                <a:latin typeface="Times New Roman" panose="02020603050405020304" pitchFamily="18" charset="0"/>
                <a:cs typeface="Times New Roman" panose="02020603050405020304" pitchFamily="18" charset="0"/>
              </a:rPr>
              <a:t>Car damage detection using machine learning is an emerging area that is gaining popularity due to its ability to quickly and accurately identify any damage to a car. </a:t>
            </a:r>
          </a:p>
          <a:p>
            <a:pPr algn="just"/>
            <a:r>
              <a:rPr lang="en-US" sz="1800" b="0" i="0" dirty="0">
                <a:effectLst/>
                <a:latin typeface="Times New Roman" panose="02020603050405020304" pitchFamily="18" charset="0"/>
                <a:cs typeface="Times New Roman" panose="02020603050405020304" pitchFamily="18" charset="0"/>
              </a:rPr>
              <a:t>This technology consists of two main components: the hardware, which captures images or videos of the car, and the software, which analyzes these images or videos to identify any damage.</a:t>
            </a:r>
          </a:p>
          <a:p>
            <a:pPr algn="just"/>
            <a:r>
              <a:rPr lang="en-US" sz="1800" b="0" i="0" dirty="0">
                <a:effectLst/>
                <a:latin typeface="Times New Roman" panose="02020603050405020304" pitchFamily="18" charset="0"/>
                <a:cs typeface="Times New Roman" panose="02020603050405020304" pitchFamily="18" charset="0"/>
              </a:rPr>
              <a:t>The hardware component of a car damage detector can take many different forms, such as a camera mounted on a tripod, a drone, or a mobile phone or tablet. In some cases, multiple cameras are required to capture images of the car from different angles. </a:t>
            </a:r>
          </a:p>
          <a:p>
            <a:pPr algn="just"/>
            <a:r>
              <a:rPr lang="en-US" sz="1800" b="0" i="0" dirty="0">
                <a:effectLst/>
                <a:latin typeface="Times New Roman" panose="02020603050405020304" pitchFamily="18" charset="0"/>
                <a:cs typeface="Times New Roman" panose="02020603050405020304" pitchFamily="18" charset="0"/>
              </a:rPr>
              <a:t>The software component of the car damage detector is responsible for analyzing the images or videos to identify any damage, which is typically done using computer vision techniques and machine learning algorithms.</a:t>
            </a:r>
          </a:p>
          <a:p>
            <a:pPr algn="just"/>
            <a:r>
              <a:rPr lang="en-US" sz="1800" b="0" i="0" dirty="0">
                <a:effectLst/>
                <a:latin typeface="Times New Roman" panose="02020603050405020304" pitchFamily="18" charset="0"/>
                <a:cs typeface="Times New Roman" panose="02020603050405020304" pitchFamily="18" charset="0"/>
              </a:rPr>
              <a:t>There are many different types of damage that can occur to a car, and each type may require a different approach to detection. For example, detecting dents and scratches may require a different algorithm than detecting cracks in the windshield or damage to the frame of the car.</a:t>
            </a:r>
          </a:p>
        </p:txBody>
      </p:sp>
      <p:sp>
        <p:nvSpPr>
          <p:cNvPr id="2" name="Footer Placeholder 1">
            <a:extLst>
              <a:ext uri="{FF2B5EF4-FFF2-40B4-BE49-F238E27FC236}">
                <a16:creationId xmlns:a16="http://schemas.microsoft.com/office/drawing/2014/main" id="{81620228-DBC2-9FCA-5270-9A50F604ECAF}"/>
              </a:ext>
            </a:extLst>
          </p:cNvPr>
          <p:cNvSpPr>
            <a:spLocks noGrp="1"/>
          </p:cNvSpPr>
          <p:nvPr>
            <p:ph type="ftr" sz="quarter" idx="11"/>
          </p:nvPr>
        </p:nvSpPr>
        <p:spPr>
          <a:xfrm>
            <a:off x="2555776" y="6245225"/>
            <a:ext cx="4680520"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DE879863-A1C6-1D10-5EC2-DB35BA01CD79}"/>
              </a:ext>
            </a:extLst>
          </p:cNvPr>
          <p:cNvSpPr>
            <a:spLocks noGrp="1"/>
          </p:cNvSpPr>
          <p:nvPr>
            <p:ph type="sldNum" sz="quarter" idx="12"/>
          </p:nvPr>
        </p:nvSpPr>
        <p:spPr/>
        <p:txBody>
          <a:bodyPr/>
          <a:lstStyle/>
          <a:p>
            <a:fld id="{C9F80E8D-DEC2-4929-AE3A-3A9A14457833}" type="slidenum">
              <a:rPr lang="zh-CN" altLang="en-US" smtClean="0"/>
              <a:pPr/>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SNS_College_of_Technology_Logo_1x_1_1x">
            <a:extLst>
              <a:ext uri="{FF2B5EF4-FFF2-40B4-BE49-F238E27FC236}">
                <a16:creationId xmlns:a16="http://schemas.microsoft.com/office/drawing/2014/main" id="{AD75E5E2-7026-993D-6CDD-23A588B74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descr="SNS Institutionsapp">
            <a:extLst>
              <a:ext uri="{FF2B5EF4-FFF2-40B4-BE49-F238E27FC236}">
                <a16:creationId xmlns:a16="http://schemas.microsoft.com/office/drawing/2014/main" id="{51E1684C-3FF2-2088-FD7B-2ED68A244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5">
            <a:extLst>
              <a:ext uri="{FF2B5EF4-FFF2-40B4-BE49-F238E27FC236}">
                <a16:creationId xmlns:a16="http://schemas.microsoft.com/office/drawing/2014/main" id="{E3987BC6-0842-05E6-1DD4-CCB0CDDC1096}"/>
              </a:ext>
            </a:extLst>
          </p:cNvPr>
          <p:cNvSpPr>
            <a:spLocks noGrp="1" noChangeArrowheads="1"/>
          </p:cNvSpPr>
          <p:nvPr>
            <p:ph type="ctrTitle"/>
          </p:nvPr>
        </p:nvSpPr>
        <p:spPr>
          <a:xfrm>
            <a:off x="2838450" y="404813"/>
            <a:ext cx="3076575" cy="579437"/>
          </a:xfrm>
        </p:spPr>
        <p:txBody>
          <a:bodyPr anchor="ctr"/>
          <a:lstStyle/>
          <a:p>
            <a:pPr algn="l" eaLnBrk="1" hangingPunct="1"/>
            <a:r>
              <a:rPr lang="en-IN" altLang="en-US" sz="2800" b="1">
                <a:latin typeface="Times New Roman" panose="02020603050405020304" pitchFamily="18" charset="0"/>
              </a:rPr>
              <a:t>INTRODUCTION</a:t>
            </a:r>
            <a:endParaRPr lang="en-IN" altLang="en-US" sz="2800" b="1">
              <a:latin typeface="Times New Roman" panose="02020603050405020304" pitchFamily="18" charset="0"/>
              <a:cs typeface="Times New Roman" panose="02020603050405020304" pitchFamily="18" charset="0"/>
            </a:endParaRPr>
          </a:p>
        </p:txBody>
      </p:sp>
      <p:sp>
        <p:nvSpPr>
          <p:cNvPr id="6149" name="Text Box 1">
            <a:extLst>
              <a:ext uri="{FF2B5EF4-FFF2-40B4-BE49-F238E27FC236}">
                <a16:creationId xmlns:a16="http://schemas.microsoft.com/office/drawing/2014/main" id="{A8AF24D3-E544-E2F1-C077-28FA93092D2C}"/>
              </a:ext>
            </a:extLst>
          </p:cNvPr>
          <p:cNvSpPr txBox="1">
            <a:spLocks noChangeArrowheads="1"/>
          </p:cNvSpPr>
          <p:nvPr/>
        </p:nvSpPr>
        <p:spPr bwMode="auto">
          <a:xfrm>
            <a:off x="507647" y="1127317"/>
            <a:ext cx="8143875" cy="502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Car damage detection has become an important area of research in recent years. Accidents can cause significant damage to vehicles, and it can be difficult to identify all of the damage, especially if it is hidden or not immediately apparent. This is where a car damage detector comes in handy.</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 By using web and mobile-based technology, it is possible to quickly and accurately identify any damage to a car, which can help to speed up the repair process and ensure that the car is safe to drive.</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A car damage detector using web and mobile technology typically consists of two main components: the hardware and the software.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The hardware component is responsible for capturing images or videos of the car, while the software component is responsible for analyzing these images or videos to identify any damage.</a:t>
            </a:r>
            <a:endParaRPr lang="en-IN" altLang="en-US" sz="18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A603E2E-ABDB-DF0F-493A-D1C71ADDC88B}"/>
              </a:ext>
            </a:extLst>
          </p:cNvPr>
          <p:cNvSpPr>
            <a:spLocks noGrp="1"/>
          </p:cNvSpPr>
          <p:nvPr>
            <p:ph type="ftr" sz="quarter" idx="11"/>
          </p:nvPr>
        </p:nvSpPr>
        <p:spPr>
          <a:xfrm>
            <a:off x="2195736" y="6156065"/>
            <a:ext cx="4896544"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6B58AA09-D74C-637C-833A-8FA0FF25D55B}"/>
              </a:ext>
            </a:extLst>
          </p:cNvPr>
          <p:cNvSpPr>
            <a:spLocks noGrp="1"/>
          </p:cNvSpPr>
          <p:nvPr>
            <p:ph type="sldNum" sz="quarter" idx="12"/>
          </p:nvPr>
        </p:nvSpPr>
        <p:spPr/>
        <p:txBody>
          <a:bodyPr/>
          <a:lstStyle/>
          <a:p>
            <a:fld id="{C9F80E8D-DEC2-4929-AE3A-3A9A14457833}"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SNS_College_of_Technology_Logo_1x_1_1x">
            <a:extLst>
              <a:ext uri="{FF2B5EF4-FFF2-40B4-BE49-F238E27FC236}">
                <a16:creationId xmlns:a16="http://schemas.microsoft.com/office/drawing/2014/main" id="{9115889A-4A7C-4801-3786-740995F7C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descr="SNS Institutionsapp">
            <a:extLst>
              <a:ext uri="{FF2B5EF4-FFF2-40B4-BE49-F238E27FC236}">
                <a16:creationId xmlns:a16="http://schemas.microsoft.com/office/drawing/2014/main" id="{FB54A9EF-446E-00EE-03B8-286BAA571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5">
            <a:extLst>
              <a:ext uri="{FF2B5EF4-FFF2-40B4-BE49-F238E27FC236}">
                <a16:creationId xmlns:a16="http://schemas.microsoft.com/office/drawing/2014/main" id="{0CE31E2B-AFE0-A9E8-2F04-E2933C0FF0C1}"/>
              </a:ext>
            </a:extLst>
          </p:cNvPr>
          <p:cNvSpPr>
            <a:spLocks noGrp="1" noChangeArrowheads="1"/>
          </p:cNvSpPr>
          <p:nvPr>
            <p:ph type="ctrTitle"/>
          </p:nvPr>
        </p:nvSpPr>
        <p:spPr>
          <a:xfrm>
            <a:off x="2205038" y="361950"/>
            <a:ext cx="4343400" cy="579438"/>
          </a:xfrm>
        </p:spPr>
        <p:txBody>
          <a:bodyPr anchor="ctr"/>
          <a:lstStyle/>
          <a:p>
            <a:pPr algn="l" eaLnBrk="1" hangingPunct="1"/>
            <a:r>
              <a:rPr lang="en-IN" altLang="en-US" sz="2800" b="1">
                <a:latin typeface="Times New Roman" panose="02020603050405020304" pitchFamily="18" charset="0"/>
              </a:rPr>
              <a:t>PROBLEM STATEMENT</a:t>
            </a:r>
            <a:endParaRPr lang="en-IN" altLang="en-US" sz="2800" b="1">
              <a:latin typeface="Times New Roman" panose="02020603050405020304" pitchFamily="18" charset="0"/>
              <a:cs typeface="Times New Roman" panose="02020603050405020304" pitchFamily="18" charset="0"/>
            </a:endParaRPr>
          </a:p>
        </p:txBody>
      </p:sp>
      <p:sp>
        <p:nvSpPr>
          <p:cNvPr id="7173" name="Text Box 1">
            <a:extLst>
              <a:ext uri="{FF2B5EF4-FFF2-40B4-BE49-F238E27FC236}">
                <a16:creationId xmlns:a16="http://schemas.microsoft.com/office/drawing/2014/main" id="{369EAA4D-7B05-4981-9B15-00B137191A22}"/>
              </a:ext>
            </a:extLst>
          </p:cNvPr>
          <p:cNvSpPr txBox="1">
            <a:spLocks noChangeArrowheads="1"/>
          </p:cNvSpPr>
          <p:nvPr/>
        </p:nvSpPr>
        <p:spPr bwMode="auto">
          <a:xfrm>
            <a:off x="542925" y="1412776"/>
            <a:ext cx="8058150" cy="46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Car damages can be expensive and time-consuming to identify and repair. Currently, car owners often have to rely on a visual inspection to identify any damages, which can be difficult and inaccurate.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Additionally, it can be challenging to determine the extent of the damage and whether it is severe enough to warrant a repair.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This can lead to further deterioration of the car and higher repair costs.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Moreover, the insurance claim process can be lengthy and complicated, with inaccurate damage reports causing delays and potential disputes.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Therefore, there is a need for an accurate and efficient car damage detector system that can simplify the process of identifying damages and streamline the insurance claim process.</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Footer Placeholder 1">
            <a:extLst>
              <a:ext uri="{FF2B5EF4-FFF2-40B4-BE49-F238E27FC236}">
                <a16:creationId xmlns:a16="http://schemas.microsoft.com/office/drawing/2014/main" id="{AB8034ED-DFE1-CD4C-BB06-984A0ACB0FDE}"/>
              </a:ext>
            </a:extLst>
          </p:cNvPr>
          <p:cNvSpPr>
            <a:spLocks noGrp="1"/>
          </p:cNvSpPr>
          <p:nvPr>
            <p:ph type="ftr" sz="quarter" idx="11"/>
          </p:nvPr>
        </p:nvSpPr>
        <p:spPr>
          <a:xfrm>
            <a:off x="2339752" y="6245225"/>
            <a:ext cx="4680520"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3E2FFF9B-E8B2-9B83-0311-D490D571D6B6}"/>
              </a:ext>
            </a:extLst>
          </p:cNvPr>
          <p:cNvSpPr>
            <a:spLocks noGrp="1"/>
          </p:cNvSpPr>
          <p:nvPr>
            <p:ph type="sldNum" sz="quarter" idx="12"/>
          </p:nvPr>
        </p:nvSpPr>
        <p:spPr/>
        <p:txBody>
          <a:bodyPr/>
          <a:lstStyle/>
          <a:p>
            <a:fld id="{C9F80E8D-DEC2-4929-AE3A-3A9A14457833}"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SNS_College_of_Technology_Logo_1x_1_1x">
            <a:extLst>
              <a:ext uri="{FF2B5EF4-FFF2-40B4-BE49-F238E27FC236}">
                <a16:creationId xmlns:a16="http://schemas.microsoft.com/office/drawing/2014/main" id="{AFE62782-6321-31FD-3ABA-11DD8FD94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4" descr="SNS Institutionsapp">
            <a:extLst>
              <a:ext uri="{FF2B5EF4-FFF2-40B4-BE49-F238E27FC236}">
                <a16:creationId xmlns:a16="http://schemas.microsoft.com/office/drawing/2014/main" id="{881E721D-926E-4909-87FD-D0873C740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itle 5">
            <a:extLst>
              <a:ext uri="{FF2B5EF4-FFF2-40B4-BE49-F238E27FC236}">
                <a16:creationId xmlns:a16="http://schemas.microsoft.com/office/drawing/2014/main" id="{55528040-93B2-183A-A25C-BE03BDD080AE}"/>
              </a:ext>
            </a:extLst>
          </p:cNvPr>
          <p:cNvSpPr>
            <a:spLocks noGrp="1" noChangeArrowheads="1"/>
          </p:cNvSpPr>
          <p:nvPr>
            <p:ph type="ctrTitle"/>
          </p:nvPr>
        </p:nvSpPr>
        <p:spPr>
          <a:xfrm>
            <a:off x="2593975" y="361950"/>
            <a:ext cx="3563938" cy="579438"/>
          </a:xfrm>
        </p:spPr>
        <p:txBody>
          <a:bodyPr anchor="ctr"/>
          <a:lstStyle/>
          <a:p>
            <a:pPr algn="l" eaLnBrk="1" hangingPunct="1"/>
            <a:r>
              <a:rPr lang="en-IN" altLang="en-US" sz="2800" b="1">
                <a:latin typeface="Times New Roman" panose="02020603050405020304" pitchFamily="18" charset="0"/>
              </a:rPr>
              <a:t>EXISTING SYSTEM</a:t>
            </a:r>
            <a:endParaRPr lang="en-IN" altLang="en-US" sz="2800" b="1">
              <a:latin typeface="Times New Roman" panose="02020603050405020304" pitchFamily="18" charset="0"/>
              <a:cs typeface="Times New Roman" panose="02020603050405020304" pitchFamily="18" charset="0"/>
            </a:endParaRPr>
          </a:p>
        </p:txBody>
      </p:sp>
      <p:sp>
        <p:nvSpPr>
          <p:cNvPr id="8197" name="Text Box 1">
            <a:extLst>
              <a:ext uri="{FF2B5EF4-FFF2-40B4-BE49-F238E27FC236}">
                <a16:creationId xmlns:a16="http://schemas.microsoft.com/office/drawing/2014/main" id="{31A093BE-9DE8-7145-2433-ABEAACF1052B}"/>
              </a:ext>
            </a:extLst>
          </p:cNvPr>
          <p:cNvSpPr txBox="1">
            <a:spLocks noChangeArrowheads="1"/>
          </p:cNvSpPr>
          <p:nvPr/>
        </p:nvSpPr>
        <p:spPr bwMode="auto">
          <a:xfrm>
            <a:off x="482352" y="1216669"/>
            <a:ext cx="8058150" cy="502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There are currently a few car damage detection solutions available on the market, such as car inspection apps, but they typically require a professional inspector to assess the damages.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Some insurance companies also provide their own mobile apps to simplify the claim process, but these apps often require manual input of the damage information.</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 Additionally, some car manufacturers have integrated damage detection systems into their vehicles, but these systems can be expensive and limited to specific models. </a:t>
            </a:r>
          </a:p>
          <a:p>
            <a:pPr algn="just" eaLnBrk="1" hangingPunct="1">
              <a:lnSpc>
                <a:spcPct val="150000"/>
              </a:lnSpc>
              <a:spcBef>
                <a:spcPct val="0"/>
              </a:spcBef>
            </a:pPr>
            <a:r>
              <a:rPr lang="en-US" sz="1800" b="0" i="0" dirty="0">
                <a:effectLst/>
                <a:latin typeface="Times New Roman" panose="02020603050405020304" pitchFamily="18" charset="0"/>
                <a:cs typeface="Times New Roman" panose="02020603050405020304" pitchFamily="18" charset="0"/>
              </a:rPr>
              <a:t>Overall, there is a lack of accurate and user-friendly car damage detection solutions available to the general public. Therefore, there is a need for a reliable and accessible car damage detector system that can be used by anyone.</a:t>
            </a:r>
            <a:endParaRPr lang="en-US" altLang="en-US" sz="1800" noProof="1">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9249358-2279-E05B-2F4F-F8CA90439EDB}"/>
              </a:ext>
            </a:extLst>
          </p:cNvPr>
          <p:cNvSpPr>
            <a:spLocks noGrp="1"/>
          </p:cNvSpPr>
          <p:nvPr>
            <p:ph type="ftr" sz="quarter" idx="11"/>
          </p:nvPr>
        </p:nvSpPr>
        <p:spPr>
          <a:xfrm>
            <a:off x="2411760" y="6245225"/>
            <a:ext cx="4752528"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4C8D82F2-3D43-C43F-2930-359964C282FF}"/>
              </a:ext>
            </a:extLst>
          </p:cNvPr>
          <p:cNvSpPr>
            <a:spLocks noGrp="1"/>
          </p:cNvSpPr>
          <p:nvPr>
            <p:ph type="sldNum" sz="quarter" idx="12"/>
          </p:nvPr>
        </p:nvSpPr>
        <p:spPr/>
        <p:txBody>
          <a:bodyPr/>
          <a:lstStyle/>
          <a:p>
            <a:fld id="{C9F80E8D-DEC2-4929-AE3A-3A9A14457833}"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2627313" y="361950"/>
            <a:ext cx="3743325" cy="579438"/>
          </a:xfrm>
        </p:spPr>
        <p:txBody>
          <a:bodyPr anchor="ctr"/>
          <a:lstStyle/>
          <a:p>
            <a:pPr algn="l" eaLnBrk="1" hangingPunct="1"/>
            <a:r>
              <a:rPr lang="en-IN" altLang="en-US" sz="2800" b="1">
                <a:latin typeface="Times New Roman" panose="02020603050405020304" pitchFamily="18" charset="0"/>
              </a:rPr>
              <a:t>PROPOSED SYSTEM</a:t>
            </a:r>
            <a:endParaRPr lang="en-IN" altLang="en-US" sz="2800" b="1">
              <a:latin typeface="Times New Roman" panose="02020603050405020304" pitchFamily="18" charset="0"/>
              <a:cs typeface="Times New Roman" panose="02020603050405020304" pitchFamily="18" charset="0"/>
            </a:endParaRPr>
          </a:p>
        </p:txBody>
      </p:sp>
      <p:sp>
        <p:nvSpPr>
          <p:cNvPr id="10245" name="Text Box 1">
            <a:extLst>
              <a:ext uri="{FF2B5EF4-FFF2-40B4-BE49-F238E27FC236}">
                <a16:creationId xmlns:a16="http://schemas.microsoft.com/office/drawing/2014/main" id="{E4AEEAED-9FB1-F831-0A00-2533FAFCB4FF}"/>
              </a:ext>
            </a:extLst>
          </p:cNvPr>
          <p:cNvSpPr txBox="1">
            <a:spLocks noChangeArrowheads="1"/>
          </p:cNvSpPr>
          <p:nvPr/>
        </p:nvSpPr>
        <p:spPr bwMode="auto">
          <a:xfrm>
            <a:off x="542925" y="1340768"/>
            <a:ext cx="8058150" cy="470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285750" indent="-285750" algn="just" eaLnBrk="1" hangingPunct="1">
              <a:lnSpc>
                <a:spcPct val="140000"/>
              </a:lnSpc>
              <a:spcBef>
                <a:spcPct val="0"/>
              </a:spcBef>
            </a:pPr>
            <a:r>
              <a:rPr lang="en-US" sz="1800" b="0" i="0" dirty="0">
                <a:effectLst/>
                <a:latin typeface="Times New Roman" panose="02020603050405020304" pitchFamily="18" charset="0"/>
                <a:cs typeface="Times New Roman" panose="02020603050405020304" pitchFamily="18" charset="0"/>
              </a:rPr>
              <a:t>The proposed car damage detector system is </a:t>
            </a:r>
            <a:r>
              <a:rPr lang="en-US" sz="1800" dirty="0">
                <a:latin typeface="Times New Roman" panose="02020603050405020304" pitchFamily="18" charset="0"/>
                <a:cs typeface="Times New Roman" panose="02020603050405020304" pitchFamily="18" charset="0"/>
              </a:rPr>
              <a:t>a</a:t>
            </a:r>
            <a:r>
              <a:rPr lang="en-US" sz="1800" b="0" i="0" dirty="0">
                <a:effectLst/>
                <a:latin typeface="Times New Roman" panose="02020603050405020304" pitchFamily="18" charset="0"/>
                <a:cs typeface="Times New Roman" panose="02020603050405020304" pitchFamily="18" charset="0"/>
              </a:rPr>
              <a:t> mobile-based application that utilizes machine learning algorithms to identify different types of damages in a car. </a:t>
            </a:r>
          </a:p>
          <a:p>
            <a:pPr marL="285750" indent="-285750" algn="just" eaLnBrk="1" hangingPunct="1">
              <a:lnSpc>
                <a:spcPct val="140000"/>
              </a:lnSpc>
              <a:spcBef>
                <a:spcPct val="0"/>
              </a:spcBef>
            </a:pPr>
            <a:r>
              <a:rPr lang="en-US" sz="1800" b="0" i="0" dirty="0">
                <a:effectLst/>
                <a:latin typeface="Times New Roman" panose="02020603050405020304" pitchFamily="18" charset="0"/>
                <a:cs typeface="Times New Roman" panose="02020603050405020304" pitchFamily="18" charset="0"/>
              </a:rPr>
              <a:t>Users can take pictures of their car using their smartphone or web camera and upload them to the system, which will then analyze the images to detect any damages. </a:t>
            </a:r>
          </a:p>
          <a:p>
            <a:pPr marL="285750" indent="-285750" algn="just" eaLnBrk="1" hangingPunct="1">
              <a:lnSpc>
                <a:spcPct val="140000"/>
              </a:lnSpc>
              <a:spcBef>
                <a:spcPct val="0"/>
              </a:spcBef>
            </a:pPr>
            <a:r>
              <a:rPr lang="en-US" sz="1800" b="0" i="0" dirty="0">
                <a:effectLst/>
                <a:latin typeface="Times New Roman" panose="02020603050405020304" pitchFamily="18" charset="0"/>
                <a:cs typeface="Times New Roman" panose="02020603050405020304" pitchFamily="18" charset="0"/>
              </a:rPr>
              <a:t>The application will generate a report highlighting the type and severity of the damage, allowing users to make informed decisions about repairs. </a:t>
            </a:r>
          </a:p>
          <a:p>
            <a:pPr marL="285750" indent="-285750" algn="just" eaLnBrk="1" hangingPunct="1">
              <a:lnSpc>
                <a:spcPct val="140000"/>
              </a:lnSpc>
              <a:spcBef>
                <a:spcPct val="0"/>
              </a:spcBef>
            </a:pPr>
            <a:r>
              <a:rPr lang="en-US" sz="1800" b="0" i="0" dirty="0">
                <a:effectLst/>
                <a:latin typeface="Times New Roman" panose="02020603050405020304" pitchFamily="18" charset="0"/>
                <a:cs typeface="Times New Roman" panose="02020603050405020304" pitchFamily="18" charset="0"/>
              </a:rPr>
              <a:t>The system will also store the images and reports for future reference.</a:t>
            </a:r>
          </a:p>
          <a:p>
            <a:pPr marL="285750" indent="-285750" algn="just" eaLnBrk="1" hangingPunct="1">
              <a:lnSpc>
                <a:spcPct val="140000"/>
              </a:lnSpc>
              <a:spcBef>
                <a:spcPct val="0"/>
              </a:spcBef>
            </a:pPr>
            <a:r>
              <a:rPr lang="en-US" sz="1800" b="0" i="0" dirty="0">
                <a:effectLst/>
                <a:latin typeface="Times New Roman" panose="02020603050405020304" pitchFamily="18" charset="0"/>
                <a:cs typeface="Times New Roman" panose="02020603050405020304" pitchFamily="18" charset="0"/>
              </a:rPr>
              <a:t> The proposed system aims to provide an accurate, user-friendly, and accessible solution to simplify the process of detecting car damages and detecting the cost estimation of the specified damaged part.</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Footer Placeholder 1">
            <a:extLst>
              <a:ext uri="{FF2B5EF4-FFF2-40B4-BE49-F238E27FC236}">
                <a16:creationId xmlns:a16="http://schemas.microsoft.com/office/drawing/2014/main" id="{89FA90CA-5838-3DFA-CE4F-7185A20ABB52}"/>
              </a:ext>
            </a:extLst>
          </p:cNvPr>
          <p:cNvSpPr>
            <a:spLocks noGrp="1"/>
          </p:cNvSpPr>
          <p:nvPr>
            <p:ph type="ftr" sz="quarter" idx="11"/>
          </p:nvPr>
        </p:nvSpPr>
        <p:spPr>
          <a:xfrm>
            <a:off x="2483768" y="6205105"/>
            <a:ext cx="4608512"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127D777A-6D02-90F4-D780-C40E1072A5EC}"/>
              </a:ext>
            </a:extLst>
          </p:cNvPr>
          <p:cNvSpPr>
            <a:spLocks noGrp="1"/>
          </p:cNvSpPr>
          <p:nvPr>
            <p:ph type="sldNum" sz="quarter" idx="12"/>
          </p:nvPr>
        </p:nvSpPr>
        <p:spPr/>
        <p:txBody>
          <a:bodyPr/>
          <a:lstStyle/>
          <a:p>
            <a:fld id="{C9F80E8D-DEC2-4929-AE3A-3A9A14457833}"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3203848" y="438149"/>
            <a:ext cx="3960911"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COMPONENTS</a:t>
            </a:r>
          </a:p>
        </p:txBody>
      </p:sp>
      <p:sp>
        <p:nvSpPr>
          <p:cNvPr id="10245" name="Text Box 1">
            <a:extLst>
              <a:ext uri="{FF2B5EF4-FFF2-40B4-BE49-F238E27FC236}">
                <a16:creationId xmlns:a16="http://schemas.microsoft.com/office/drawing/2014/main" id="{E4AEEAED-9FB1-F831-0A00-2533FAFCB4FF}"/>
              </a:ext>
            </a:extLst>
          </p:cNvPr>
          <p:cNvSpPr txBox="1">
            <a:spLocks noChangeArrowheads="1"/>
          </p:cNvSpPr>
          <p:nvPr/>
        </p:nvSpPr>
        <p:spPr bwMode="auto">
          <a:xfrm>
            <a:off x="542925" y="1367662"/>
            <a:ext cx="8058150" cy="419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r>
              <a:rPr lang="en-US" sz="1800" dirty="0">
                <a:latin typeface="Times New Roman" panose="02020603050405020304" pitchFamily="18" charset="0"/>
                <a:cs typeface="Times New Roman" panose="02020603050405020304" pitchFamily="18" charset="0"/>
              </a:rPr>
              <a:t>The car damage detector using a web and mobile-based application consists of several components that work together to identify and assess damage. These components include:</a:t>
            </a:r>
          </a:p>
          <a:p>
            <a:pPr algn="just"/>
            <a:r>
              <a:rPr lang="en-US" sz="1800" dirty="0">
                <a:latin typeface="Times New Roman" panose="02020603050405020304" pitchFamily="18" charset="0"/>
                <a:cs typeface="Times New Roman" panose="02020603050405020304" pitchFamily="18" charset="0"/>
              </a:rPr>
              <a:t>Cameras: The car damage detector requires cameras to capture images of the car. These cameras can be installed in various locations on the car, such as the front, back, and sides.</a:t>
            </a:r>
          </a:p>
          <a:p>
            <a:pPr algn="just"/>
            <a:r>
              <a:rPr lang="en-US" sz="1800" dirty="0">
                <a:latin typeface="Times New Roman" panose="02020603050405020304" pitchFamily="18" charset="0"/>
                <a:cs typeface="Times New Roman" panose="02020603050405020304" pitchFamily="18" charset="0"/>
              </a:rPr>
              <a:t>Machine learning algorithm: The images captured by the cameras are processed by a machine learning algorithm that can identify and classify different types of damage, such as dents, scratches, and cracks.</a:t>
            </a:r>
          </a:p>
          <a:p>
            <a:pPr algn="just"/>
            <a:r>
              <a:rPr lang="en-US" sz="1800" dirty="0">
                <a:latin typeface="Times New Roman" panose="02020603050405020304" pitchFamily="18" charset="0"/>
                <a:cs typeface="Times New Roman" panose="02020603050405020304" pitchFamily="18" charset="0"/>
              </a:rPr>
              <a:t>Cloud storage: The images captured by the cameras are stored in the cloud, which allows for easy access by the user.</a:t>
            </a:r>
          </a:p>
          <a:p>
            <a:pPr algn="just"/>
            <a:r>
              <a:rPr lang="en-US" sz="1800" dirty="0">
                <a:latin typeface="Times New Roman" panose="02020603050405020304" pitchFamily="18" charset="0"/>
                <a:cs typeface="Times New Roman" panose="02020603050405020304" pitchFamily="18" charset="0"/>
              </a:rPr>
              <a:t>Web and mobile-based application: The user interface of the car damage detector is a web and mobile-based application. The application allows the user to access the images of the car and the assessment of the damage</a:t>
            </a:r>
            <a:r>
              <a:rPr lang="en-US" sz="1800" dirty="0"/>
              <a:t>.</a:t>
            </a:r>
          </a:p>
        </p:txBody>
      </p:sp>
      <p:sp>
        <p:nvSpPr>
          <p:cNvPr id="2" name="Footer Placeholder 1">
            <a:extLst>
              <a:ext uri="{FF2B5EF4-FFF2-40B4-BE49-F238E27FC236}">
                <a16:creationId xmlns:a16="http://schemas.microsoft.com/office/drawing/2014/main" id="{63135D09-C345-962C-4B29-73C0B181715B}"/>
              </a:ext>
            </a:extLst>
          </p:cNvPr>
          <p:cNvSpPr>
            <a:spLocks noGrp="1"/>
          </p:cNvSpPr>
          <p:nvPr>
            <p:ph type="ftr" sz="quarter" idx="11"/>
          </p:nvPr>
        </p:nvSpPr>
        <p:spPr>
          <a:xfrm>
            <a:off x="2339752" y="6052995"/>
            <a:ext cx="4680520" cy="491004"/>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6C0B62AC-DF3A-BFD7-2E3F-3944DDFC0ABB}"/>
              </a:ext>
            </a:extLst>
          </p:cNvPr>
          <p:cNvSpPr>
            <a:spLocks noGrp="1"/>
          </p:cNvSpPr>
          <p:nvPr>
            <p:ph type="sldNum" sz="quarter" idx="12"/>
          </p:nvPr>
        </p:nvSpPr>
        <p:spPr/>
        <p:txBody>
          <a:bodyPr/>
          <a:lstStyle/>
          <a:p>
            <a:fld id="{C9F80E8D-DEC2-4929-AE3A-3A9A14457833}" type="slidenum">
              <a:rPr lang="zh-CN" altLang="en-US" smtClean="0"/>
              <a:pPr/>
              <a:t>7</a:t>
            </a:fld>
            <a:endParaRPr lang="zh-CN" altLang="en-US"/>
          </a:p>
        </p:txBody>
      </p:sp>
    </p:spTree>
    <p:extLst>
      <p:ext uri="{BB962C8B-B14F-4D97-AF65-F5344CB8AC3E}">
        <p14:creationId xmlns:p14="http://schemas.microsoft.com/office/powerpoint/2010/main" val="191775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SNS_College_of_Technology_Logo_1x_1_1x">
            <a:extLst>
              <a:ext uri="{FF2B5EF4-FFF2-40B4-BE49-F238E27FC236}">
                <a16:creationId xmlns:a16="http://schemas.microsoft.com/office/drawing/2014/main" id="{93246B00-AAEB-D2A0-BF4C-30BBFB4C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descr="SNS Institutionsapp">
            <a:extLst>
              <a:ext uri="{FF2B5EF4-FFF2-40B4-BE49-F238E27FC236}">
                <a16:creationId xmlns:a16="http://schemas.microsoft.com/office/drawing/2014/main" id="{4A838326-25E9-12BA-FFAA-581B2F00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5">
            <a:extLst>
              <a:ext uri="{FF2B5EF4-FFF2-40B4-BE49-F238E27FC236}">
                <a16:creationId xmlns:a16="http://schemas.microsoft.com/office/drawing/2014/main" id="{DDAA64FF-41EF-5CB4-BCDA-0EEBA980FE1E}"/>
              </a:ext>
            </a:extLst>
          </p:cNvPr>
          <p:cNvSpPr>
            <a:spLocks noGrp="1" noChangeArrowheads="1"/>
          </p:cNvSpPr>
          <p:nvPr>
            <p:ph type="ctrTitle"/>
          </p:nvPr>
        </p:nvSpPr>
        <p:spPr>
          <a:xfrm>
            <a:off x="3563888" y="476672"/>
            <a:ext cx="3960911" cy="579438"/>
          </a:xfrm>
        </p:spPr>
        <p:txBody>
          <a:bodyPr anchor="ctr"/>
          <a:lstStyle/>
          <a:p>
            <a:pPr algn="l" eaLnBrk="1" hangingPunct="1"/>
            <a:r>
              <a:rPr lang="en-IN" altLang="en-US" sz="2800" b="1" dirty="0">
                <a:latin typeface="Times New Roman" panose="02020603050405020304" pitchFamily="18" charset="0"/>
                <a:cs typeface="Times New Roman" panose="02020603050405020304" pitchFamily="18" charset="0"/>
              </a:rPr>
              <a:t>BENEFITS</a:t>
            </a:r>
          </a:p>
        </p:txBody>
      </p:sp>
      <p:sp>
        <p:nvSpPr>
          <p:cNvPr id="10245" name="Text Box 1">
            <a:extLst>
              <a:ext uri="{FF2B5EF4-FFF2-40B4-BE49-F238E27FC236}">
                <a16:creationId xmlns:a16="http://schemas.microsoft.com/office/drawing/2014/main" id="{E4AEEAED-9FB1-F831-0A00-2533FAFCB4FF}"/>
              </a:ext>
            </a:extLst>
          </p:cNvPr>
          <p:cNvSpPr txBox="1">
            <a:spLocks noChangeArrowheads="1"/>
          </p:cNvSpPr>
          <p:nvPr/>
        </p:nvSpPr>
        <p:spPr bwMode="auto">
          <a:xfrm>
            <a:off x="659606" y="1700808"/>
            <a:ext cx="80581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r>
              <a:rPr lang="en-US" sz="1800" b="0" i="0" dirty="0">
                <a:effectLst/>
                <a:latin typeface="Times New Roman" panose="02020603050405020304" pitchFamily="18" charset="0"/>
                <a:cs typeface="Times New Roman" panose="02020603050405020304" pitchFamily="18" charset="0"/>
              </a:rPr>
              <a:t>There are several benefits to using a car damage detector using a web and mobile-based application. These benefits include:</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Accurate assessment: The machine learning algorithm used by the car damage detector can provide an accurate assessment of the damage, which can aid in determining the cost and time required for repairs.</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Cost-effective: The car damage detector can help reduce the cost of repairs by identifying the extent of the damage and preventing overestimation of repair costs.</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Time-efficient: The car damage detector can help save time by providing a quick assessment of the damage, which can help the mechanic start the repairs sooner.</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Easy access: The web and mobile-based application allow for easy access to the assessment of the damage and the images of the car.</a:t>
            </a:r>
          </a:p>
          <a:p>
            <a:pPr algn="just">
              <a:buFont typeface="+mj-lt"/>
              <a:buAutoNum type="arabicPeriod"/>
            </a:pPr>
            <a:r>
              <a:rPr lang="en-US" sz="1800" b="0" i="0" dirty="0">
                <a:effectLst/>
                <a:latin typeface="Times New Roman" panose="02020603050405020304" pitchFamily="18" charset="0"/>
                <a:cs typeface="Times New Roman" panose="02020603050405020304" pitchFamily="18" charset="0"/>
              </a:rPr>
              <a:t>Remote assessment: The car damage detector can allow for remote assessment of the damage, which can be useful for  or remote repairs.</a:t>
            </a:r>
          </a:p>
        </p:txBody>
      </p:sp>
      <p:sp>
        <p:nvSpPr>
          <p:cNvPr id="2" name="Footer Placeholder 1">
            <a:extLst>
              <a:ext uri="{FF2B5EF4-FFF2-40B4-BE49-F238E27FC236}">
                <a16:creationId xmlns:a16="http://schemas.microsoft.com/office/drawing/2014/main" id="{B16BF344-0261-FF02-3CD7-1E09DF04A90B}"/>
              </a:ext>
            </a:extLst>
          </p:cNvPr>
          <p:cNvSpPr>
            <a:spLocks noGrp="1"/>
          </p:cNvSpPr>
          <p:nvPr>
            <p:ph type="ftr" sz="quarter" idx="11"/>
          </p:nvPr>
        </p:nvSpPr>
        <p:spPr>
          <a:xfrm>
            <a:off x="2420429" y="6143203"/>
            <a:ext cx="4536503"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44F8E9A9-9FE2-6D99-F22B-000E1FE00C5E}"/>
              </a:ext>
            </a:extLst>
          </p:cNvPr>
          <p:cNvSpPr>
            <a:spLocks noGrp="1"/>
          </p:cNvSpPr>
          <p:nvPr>
            <p:ph type="sldNum" sz="quarter" idx="12"/>
          </p:nvPr>
        </p:nvSpPr>
        <p:spPr/>
        <p:txBody>
          <a:bodyPr/>
          <a:lstStyle/>
          <a:p>
            <a:fld id="{C9F80E8D-DEC2-4929-AE3A-3A9A14457833}" type="slidenum">
              <a:rPr lang="zh-CN" altLang="en-US" smtClean="0"/>
              <a:pPr/>
              <a:t>8</a:t>
            </a:fld>
            <a:endParaRPr lang="zh-CN" altLang="en-US"/>
          </a:p>
        </p:txBody>
      </p:sp>
    </p:spTree>
    <p:extLst>
      <p:ext uri="{BB962C8B-B14F-4D97-AF65-F5344CB8AC3E}">
        <p14:creationId xmlns:p14="http://schemas.microsoft.com/office/powerpoint/2010/main" val="402147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SNS_College_of_Technology_Logo_1x_1_1x">
            <a:extLst>
              <a:ext uri="{FF2B5EF4-FFF2-40B4-BE49-F238E27FC236}">
                <a16:creationId xmlns:a16="http://schemas.microsoft.com/office/drawing/2014/main" id="{9A45422F-31C7-CE23-A27E-E8EC5AFCF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17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4" descr="SNS Institutionsapp">
            <a:extLst>
              <a:ext uri="{FF2B5EF4-FFF2-40B4-BE49-F238E27FC236}">
                <a16:creationId xmlns:a16="http://schemas.microsoft.com/office/drawing/2014/main" id="{A76A76F1-420B-163C-FC82-BD202DE81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233363"/>
            <a:ext cx="11128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itle 5">
            <a:extLst>
              <a:ext uri="{FF2B5EF4-FFF2-40B4-BE49-F238E27FC236}">
                <a16:creationId xmlns:a16="http://schemas.microsoft.com/office/drawing/2014/main" id="{23E3776C-257C-4720-49B5-4FFB402065DE}"/>
              </a:ext>
            </a:extLst>
          </p:cNvPr>
          <p:cNvSpPr>
            <a:spLocks noGrp="1" noChangeArrowheads="1"/>
          </p:cNvSpPr>
          <p:nvPr>
            <p:ph type="ctrTitle"/>
          </p:nvPr>
        </p:nvSpPr>
        <p:spPr>
          <a:xfrm>
            <a:off x="2627313" y="361950"/>
            <a:ext cx="3743325" cy="579438"/>
          </a:xfrm>
        </p:spPr>
        <p:txBody>
          <a:bodyPr anchor="ctr"/>
          <a:lstStyle/>
          <a:p>
            <a:pPr algn="l" eaLnBrk="1" hangingPunct="1"/>
            <a:r>
              <a:rPr lang="en-IN" altLang="en-US" sz="2800" b="1">
                <a:latin typeface="Times New Roman" panose="02020603050405020304" pitchFamily="18" charset="0"/>
              </a:rPr>
              <a:t>PROPOSED SYSTEM</a:t>
            </a:r>
            <a:endParaRPr lang="en-IN" altLang="en-US" sz="2800" b="1">
              <a:latin typeface="Times New Roman" panose="02020603050405020304" pitchFamily="18" charset="0"/>
              <a:cs typeface="Times New Roman" panose="02020603050405020304" pitchFamily="18" charset="0"/>
            </a:endParaRPr>
          </a:p>
        </p:txBody>
      </p:sp>
      <p:pic>
        <p:nvPicPr>
          <p:cNvPr id="11269" name="Picture 4">
            <a:extLst>
              <a:ext uri="{FF2B5EF4-FFF2-40B4-BE49-F238E27FC236}">
                <a16:creationId xmlns:a16="http://schemas.microsoft.com/office/drawing/2014/main" id="{FA97E8E1-664E-B0C0-F320-081DFC7CB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313"/>
            <a:ext cx="75596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EA76376E-A4AB-96C9-DAA5-2056E28C1D81}"/>
              </a:ext>
            </a:extLst>
          </p:cNvPr>
          <p:cNvSpPr>
            <a:spLocks noGrp="1"/>
          </p:cNvSpPr>
          <p:nvPr>
            <p:ph type="ftr" sz="quarter" idx="11"/>
          </p:nvPr>
        </p:nvSpPr>
        <p:spPr>
          <a:xfrm>
            <a:off x="2195736" y="6245225"/>
            <a:ext cx="4680520" cy="476250"/>
          </a:xfrm>
        </p:spPr>
        <p:txBody>
          <a:bodyPr/>
          <a:lstStyle/>
          <a:p>
            <a:pPr>
              <a:defRPr/>
            </a:pPr>
            <a:r>
              <a:rPr lang="en-US" altLang="zh-CN" dirty="0"/>
              <a:t>PROJECT PHASE -II B.E COMPUTER SCIENCE AND ENGINEERING</a:t>
            </a:r>
            <a:endParaRPr lang="zh-CN" altLang="en-US" dirty="0"/>
          </a:p>
        </p:txBody>
      </p:sp>
      <p:sp>
        <p:nvSpPr>
          <p:cNvPr id="3" name="Slide Number Placeholder 2">
            <a:extLst>
              <a:ext uri="{FF2B5EF4-FFF2-40B4-BE49-F238E27FC236}">
                <a16:creationId xmlns:a16="http://schemas.microsoft.com/office/drawing/2014/main" id="{1EA0E342-45B1-F714-3F51-FFF0E9F64927}"/>
              </a:ext>
            </a:extLst>
          </p:cNvPr>
          <p:cNvSpPr>
            <a:spLocks noGrp="1"/>
          </p:cNvSpPr>
          <p:nvPr>
            <p:ph type="sldNum" sz="quarter" idx="12"/>
          </p:nvPr>
        </p:nvSpPr>
        <p:spPr/>
        <p:txBody>
          <a:bodyPr/>
          <a:lstStyle/>
          <a:p>
            <a:fld id="{C9F80E8D-DEC2-4929-AE3A-3A9A14457833}"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1735</Words>
  <Application>Microsoft Office PowerPoint</Application>
  <PresentationFormat>On-screen Show (4:3)</PresentationFormat>
  <Paragraphs>104</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Caligna DEMO</vt:lpstr>
      <vt:lpstr>Söhne</vt:lpstr>
      <vt:lpstr>Times New Roman</vt:lpstr>
      <vt:lpstr>Default Design</vt:lpstr>
      <vt:lpstr>1_Default Design</vt:lpstr>
      <vt:lpstr>SNS COLLEGE OF TECHNOLOGY  An Autonomous Institution Coimbatore-35. Accredited by NBA – AICTE and Accredited by NAAC – UGC with ‘A+’ Grade Approved by AICTE, New Delhi &amp; Affiliated to Anna University, Chennai</vt:lpstr>
      <vt:lpstr>ABSTRACT</vt:lpstr>
      <vt:lpstr>INTRODUCTION</vt:lpstr>
      <vt:lpstr>PROBLEM STATEMENT</vt:lpstr>
      <vt:lpstr>EXISTING SYSTEM</vt:lpstr>
      <vt:lpstr>PROPOSED SYSTEM</vt:lpstr>
      <vt:lpstr>COMPONENTS</vt:lpstr>
      <vt:lpstr>BENEFITS</vt:lpstr>
      <vt:lpstr>PROPOSED SYSTEM</vt:lpstr>
      <vt:lpstr>MOBILE APPLICATION</vt:lpstr>
      <vt:lpstr>         MOBILE APPLICATION  </vt:lpstr>
      <vt:lpstr>         MOBILE APPLICATION  </vt:lpstr>
      <vt:lpstr>         WEB APPLICATION  </vt:lpstr>
      <vt:lpstr>CONLCUSION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 COLLEGE OF TECHNOLOGY  Coimbatore-35. An Autonomous Institution  Accredited by NBA – AICTE and Accredited by NAAC – UGC with ‘A+’ Grade Approved by AICTE, New Delhi &amp; Affiliated to Anna University, Chennai</dc:title>
  <dc:creator>win10</dc:creator>
  <cp:lastModifiedBy>Harikrishnan</cp:lastModifiedBy>
  <cp:revision>56</cp:revision>
  <dcterms:created xsi:type="dcterms:W3CDTF">2021-11-09T13:57:17Z</dcterms:created>
  <dcterms:modified xsi:type="dcterms:W3CDTF">2023-05-09T15:11:27Z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3EA63D7B5CF545D88D116B94F066575C</vt:lpwstr>
  </property>
</Properties>
</file>