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FA72-E8BC-4A88-B9B3-CEA720509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6439B-281F-427E-8135-556599EC2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0D078-01E4-4B49-98C6-27AF52BE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D38F-11B0-473C-B57B-43DDE93ADA7E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92E6-1492-476E-9FF0-63BB730C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A47C2-A77B-4CA8-A426-BE2E374D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7431-9C6F-4001-B3E4-D5268FE79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2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008D-FD5C-45B9-AF87-356C888C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6E1D0-623C-430A-B690-8BD7ACB99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12E2D-637E-45AD-B684-D550427D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D38F-11B0-473C-B57B-43DDE93ADA7E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D5F92-8CF7-4D95-9D98-8E659122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319CF-3007-466D-93E9-53CC5F9D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7431-9C6F-4001-B3E4-D5268FE79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04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82C1D-E49A-40B0-97D8-F929E6F81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E494F-49C1-4A8D-A897-AA3EBB024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91333-8878-46A5-B4A1-01E5D19D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D38F-11B0-473C-B57B-43DDE93ADA7E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1EA23-D1BD-43CB-8199-8998F0F5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D9C13-FDED-49B6-9329-DB1455F9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7431-9C6F-4001-B3E4-D5268FE79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32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9F6F-54DA-407A-88F5-485B099B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2F3E-1596-49EC-A532-D9BA1AF8C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46E34-A60B-4876-B79D-99A197F2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D38F-11B0-473C-B57B-43DDE93ADA7E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E44A1-C76C-4F66-95F8-6AC9D676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69B53-35FA-472A-9BAC-15C13D6B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7431-9C6F-4001-B3E4-D5268FE79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56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6FE1-0A18-4736-AB68-1AFFE1B9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D2D4C-A292-4E58-A3EB-856848597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5AD97-2134-43FF-B362-1A40C1DF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D38F-11B0-473C-B57B-43DDE93ADA7E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BB640-88CF-4BCD-854D-E156AFF7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1475A-343C-4D18-806E-3AC7F9EE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7431-9C6F-4001-B3E4-D5268FE79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36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6578-6972-4074-9673-715B5549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DF787-4C8F-4DB5-BA99-4E1FD87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9F73B-9B70-4A87-BA14-6D4890A60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6B029-A2D0-4149-BD5A-63EADE17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D38F-11B0-473C-B57B-43DDE93ADA7E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F8CE8-75F5-44F4-87BD-B235456A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098EE-723F-4586-857A-98C604CB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7431-9C6F-4001-B3E4-D5268FE79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94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13CF-F34A-4F74-80DB-FAD21E8A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C1E86-0F47-41C6-A2E9-15758B9B8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31433-20E8-4A92-9ED6-04EAE0CAD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630AF-8626-405F-9CA1-BF18BD642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CA094-09E9-40B4-9970-1BB129B24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60CC0-290E-4D4C-B29D-AFAF74C72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D38F-11B0-473C-B57B-43DDE93ADA7E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87241-9361-40CD-977D-EEBF80FF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799C6-DAE9-4757-B1DF-C96CC0EC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7431-9C6F-4001-B3E4-D5268FE79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04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5AA1-5594-4335-A2D9-43952349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BD459-5B3C-4781-8109-2F19A3EF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D38F-11B0-473C-B57B-43DDE93ADA7E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CE246-1D2E-40FF-A492-CCA4AA1A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210B3-1187-4541-9539-806C0C0F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7431-9C6F-4001-B3E4-D5268FE79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5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EBDE7-07B5-4672-99C5-0108E1AF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D38F-11B0-473C-B57B-43DDE93ADA7E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57290-CFDE-43ED-8E61-7AAF3050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27730-9DEC-4806-8D0E-9DCA997F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7431-9C6F-4001-B3E4-D5268FE79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34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F627-3686-4365-BAFA-50FDB6C7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564F-7A53-45D6-82EB-244937E2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E9CDF-BB4D-49E7-802F-35D3ACB9A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EE308-5793-48C4-9A1D-661F0D78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D38F-11B0-473C-B57B-43DDE93ADA7E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47E4C-188B-46CD-ACEF-9F2DD8EA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0853B-0A1B-4BF4-9D88-095166C9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7431-9C6F-4001-B3E4-D5268FE79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65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D6B7-C55A-4CDF-B43A-D15AD4223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03642-068C-487C-B133-38D0FAAFB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41AC2-5734-4F6D-8517-00373A248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6C520-FAAF-4AFC-B631-36F016D7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D38F-11B0-473C-B57B-43DDE93ADA7E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80693-8A40-485E-A7A9-194D80FE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CEA8E-A97C-49AF-A78B-4C1EBFD0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7431-9C6F-4001-B3E4-D5268FE79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89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0376C-E752-4CB8-A3A1-862928DA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169C7-A65E-4FBA-AB9F-FC2018852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459A4-CAC9-4533-A091-97DD057FE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D38F-11B0-473C-B57B-43DDE93ADA7E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1EAD-7F03-417C-9C28-36B0A5EB3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04F8A-398B-4047-9470-9204E732B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F7431-9C6F-4001-B3E4-D5268FE79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48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134A49-FAE1-4BCB-8C73-5BF52B746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190750"/>
            <a:ext cx="100774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1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762BFC-62CB-464D-8F95-85E26A812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14312"/>
            <a:ext cx="1039177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9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35CD41-A2FB-4BEA-AC5B-AC422BEF0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466725"/>
            <a:ext cx="101346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4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B77-B6D2-4009-80E4-E0C44ECE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87" y="2256068"/>
            <a:ext cx="10515600" cy="1325563"/>
          </a:xfrm>
        </p:spPr>
        <p:txBody>
          <a:bodyPr/>
          <a:lstStyle/>
          <a:p>
            <a:r>
              <a:rPr lang="en-IN" dirty="0"/>
              <a:t>                    Thank You !</a:t>
            </a:r>
          </a:p>
        </p:txBody>
      </p:sp>
    </p:spTree>
    <p:extLst>
      <p:ext uri="{BB962C8B-B14F-4D97-AF65-F5344CB8AC3E}">
        <p14:creationId xmlns:p14="http://schemas.microsoft.com/office/powerpoint/2010/main" val="424269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EDD675-F29D-4C2F-A75B-45A337619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479" y="186430"/>
            <a:ext cx="9290957" cy="654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5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A5ECBE-AD6C-437F-95B3-56C631C43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19" y="257452"/>
            <a:ext cx="9428761" cy="660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2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16F9A9-BE97-4139-9708-BAC7851EA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79" y="266330"/>
            <a:ext cx="9752041" cy="659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2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ED97D-F66F-4C04-B1B2-380181009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628650"/>
            <a:ext cx="98679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0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A36AFC-1369-46A5-863C-23AC6A2A9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71437"/>
            <a:ext cx="1034415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0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E7B948-A5BC-42D8-A23B-01A6EE1C6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852487"/>
            <a:ext cx="103251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5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A18C82-BBF5-4AED-874E-CAC4EDB6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99" y="481891"/>
            <a:ext cx="102298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37DCA4-9D2E-458E-8E0D-757782BF6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590550"/>
            <a:ext cx="105346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8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</cp:revision>
  <dcterms:created xsi:type="dcterms:W3CDTF">2020-02-12T02:43:13Z</dcterms:created>
  <dcterms:modified xsi:type="dcterms:W3CDTF">2020-02-12T02:53:04Z</dcterms:modified>
</cp:coreProperties>
</file>