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5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E242-B5CC-1C36-CA4F-53818E6F7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65285-D691-9EC2-6B65-0057425F6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ADFDF-FE7A-1C63-8F2A-98D0AF07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A096-E08B-40EF-8D4B-AE81590234D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43E19-2975-1384-71D4-F2A6E90C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5D65C-5505-243F-18CB-8165782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6B-3175-475F-9F42-73D6DC19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7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6064-0800-34DC-481E-35A73BF1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2A7F7-5C21-ACDF-D2D1-FE599CACC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FB7D0-ECB4-F7A4-792C-661F6333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A096-E08B-40EF-8D4B-AE81590234D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77258-7F2A-223A-D31C-63FD892A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06882-F2CC-D85C-69B9-7BC6C469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6B-3175-475F-9F42-73D6DC19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6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503CE-DACF-9AD7-0F1F-6A9BACE38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B59D0-4C06-ABFD-1349-FAB77D138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E79B2-3ACE-3AB0-0668-340F3648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A096-E08B-40EF-8D4B-AE81590234D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0D6A1-340C-2430-845C-84796159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4F156-4DD7-DD78-DCC9-3283ADA7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6B-3175-475F-9F42-73D6DC19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6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EFED-7AA3-3699-78A4-9776BB29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A70C-A76F-0D19-A2FC-403E21DE1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98FDE-F2D0-C077-1BFA-B601B5C4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A096-E08B-40EF-8D4B-AE81590234D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E0E52-8CDF-E982-8D06-0374BA05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E281D-B4AC-CF77-4829-68D5C288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6B-3175-475F-9F42-73D6DC19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5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26BF-0B8B-F527-5AC0-35667ADD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57E95-17ED-C2AA-C026-70672508F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731C4-B7EF-440E-02B1-6E6BFAAE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A096-E08B-40EF-8D4B-AE81590234D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162BA-5048-E8B8-1312-F9B03772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30CA9-8392-7D04-DB41-DA2286B5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6B-3175-475F-9F42-73D6DC19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6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2788-3E09-DB08-CD9A-69E164A7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6018-92DD-EEBF-0DC6-ABF07521B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C278D-247C-9D8C-1203-E9AC216FC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AAD7F-3DCE-F5E3-9B9E-E3095E25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A096-E08B-40EF-8D4B-AE81590234D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EDC6B-D972-6167-29C4-A5D95FD8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39DB9-315C-D5E3-5574-7981B349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6B-3175-475F-9F42-73D6DC19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0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89AF-580B-4035-FE69-C66F2B6F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05B95-6C0E-6E03-1563-B5F8C27D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AA0E9-7DFA-D160-D58E-E35CABAC8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E2EBC-CCC8-1E3A-1188-0EB777264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2B57C-18D3-59B8-EA4D-A0CB8793E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0F20B-3137-5B03-0D37-32AD841E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A096-E08B-40EF-8D4B-AE81590234D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103A67-8132-A5E0-6D66-F5D407A4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186D7-26E1-C3C1-4B33-46BE8778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6B-3175-475F-9F42-73D6DC19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3DC5-5939-082F-3F02-3DA15758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77696-7B2B-82E1-635C-D007EFC6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A096-E08B-40EF-8D4B-AE81590234D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2AD4B-AF66-1997-C937-7BD885A0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6B62D-71A4-EC30-4F52-08112655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6B-3175-475F-9F42-73D6DC19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1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60F68-D094-1609-BDDE-35D8D849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A096-E08B-40EF-8D4B-AE81590234D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EBB86-B51C-0A99-ED6A-0E379834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62BE1-32DF-FDC1-B6B8-07323157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6B-3175-475F-9F42-73D6DC19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3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AB97-F2AF-2F23-01A1-5DF9E6CF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6FD2-CD8F-8B5D-A9AC-204D7EBF8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D0C65-D8BD-2D48-0A3B-B86A99BB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8DBE6-3465-4CB0-C3F3-409512E7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A096-E08B-40EF-8D4B-AE81590234D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06048-26BD-4B65-CE22-FFC8C5FF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A9478-8169-64E3-421A-4CE6CEBF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6B-3175-475F-9F42-73D6DC19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3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1B53-E4FA-DC79-239D-61ECB2FA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829BD-41F2-77E0-37BF-34E9F1F17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C1960-7AFF-4971-3B04-12C15F992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401B8-FBF7-395D-EA22-69AC26F7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A096-E08B-40EF-8D4B-AE81590234D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76E56-EC50-F84B-F126-14F3E9A4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5CAFF-3EFE-918B-7A02-AEAE8343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536B-3175-475F-9F42-73D6DC19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6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E6643-AF71-163D-6B7B-BBA2A259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E89CE-142E-11F9-B226-CD1C1D445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52ECE-73C5-20A3-5316-C01F2995E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BCA096-E08B-40EF-8D4B-AE81590234D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D955-7FD9-7B35-9072-542F667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C5F2-3B0A-6465-E21D-55B2E0C08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4536B-3175-475F-9F42-73D6DC197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6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C26E-79A1-E19B-9633-2F7F159D1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3A6EB-2AD2-0B85-F6BE-32B0CE2F3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clarification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2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Arvind Krishna</dc:creator>
  <cp:lastModifiedBy>Arvind Krishna</cp:lastModifiedBy>
  <cp:revision>1</cp:revision>
  <dcterms:created xsi:type="dcterms:W3CDTF">2025-10-03T18:31:00Z</dcterms:created>
  <dcterms:modified xsi:type="dcterms:W3CDTF">2025-10-03T18:31:15Z</dcterms:modified>
</cp:coreProperties>
</file>